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718" r:id="rId5"/>
  </p:sldMasterIdLst>
  <p:notesMasterIdLst>
    <p:notesMasterId r:id="rId34"/>
  </p:notesMasterIdLst>
  <p:handoutMasterIdLst>
    <p:handoutMasterId r:id="rId35"/>
  </p:handoutMasterIdLst>
  <p:sldIdLst>
    <p:sldId id="481" r:id="rId6"/>
    <p:sldId id="2898" r:id="rId7"/>
    <p:sldId id="2901" r:id="rId8"/>
    <p:sldId id="2902" r:id="rId9"/>
    <p:sldId id="2891" r:id="rId10"/>
    <p:sldId id="1817" r:id="rId11"/>
    <p:sldId id="1825" r:id="rId12"/>
    <p:sldId id="1826" r:id="rId13"/>
    <p:sldId id="1831" r:id="rId14"/>
    <p:sldId id="1832" r:id="rId15"/>
    <p:sldId id="1833" r:id="rId16"/>
    <p:sldId id="1827" r:id="rId17"/>
    <p:sldId id="2903" r:id="rId18"/>
    <p:sldId id="2904" r:id="rId19"/>
    <p:sldId id="1828" r:id="rId20"/>
    <p:sldId id="2905" r:id="rId21"/>
    <p:sldId id="464" r:id="rId22"/>
    <p:sldId id="465" r:id="rId23"/>
    <p:sldId id="264" r:id="rId24"/>
    <p:sldId id="466" r:id="rId25"/>
    <p:sldId id="469" r:id="rId26"/>
    <p:sldId id="470" r:id="rId27"/>
    <p:sldId id="262" r:id="rId28"/>
    <p:sldId id="472" r:id="rId29"/>
    <p:sldId id="473" r:id="rId30"/>
    <p:sldId id="269" r:id="rId31"/>
    <p:sldId id="471" r:id="rId32"/>
    <p:sldId id="1027" r:id="rId33"/>
  </p:sldIdLst>
  <p:sldSz cx="12192000" cy="68580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biya Lallani" initials="RL" lastIdx="1" clrIdx="0"/>
  <p:cmAuthor id="2" name="Steve Hansen" initials="SH" lastIdx="1" clrIdx="1">
    <p:extLst>
      <p:ext uri="{19B8F6BF-5375-455C-9EA6-DF929625EA0E}">
        <p15:presenceInfo xmlns:p15="http://schemas.microsoft.com/office/powerpoint/2012/main" userId="Steve Han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91B"/>
    <a:srgbClr val="EEEDF0"/>
    <a:srgbClr val="1BB34B"/>
    <a:srgbClr val="00A2B2"/>
    <a:srgbClr val="FFFFFF"/>
    <a:srgbClr val="E32103"/>
    <a:srgbClr val="A3A3A3"/>
    <a:srgbClr val="FDC010"/>
    <a:srgbClr val="1EB24A"/>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59DD6-FD45-4A2B-84E6-5DAA2E08289D}" v="267" dt="2021-05-25T13:34:00.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8" autoAdjust="0"/>
    <p:restoredTop sz="95386" autoAdjust="0"/>
  </p:normalViewPr>
  <p:slideViewPr>
    <p:cSldViewPr snapToGrid="0">
      <p:cViewPr varScale="1">
        <p:scale>
          <a:sx n="146" d="100"/>
          <a:sy n="146" d="100"/>
        </p:scale>
        <p:origin x="112" y="424"/>
      </p:cViewPr>
      <p:guideLst/>
    </p:cSldViewPr>
  </p:slideViewPr>
  <p:notesTextViewPr>
    <p:cViewPr>
      <p:scale>
        <a:sx n="100" d="100"/>
        <a:sy n="100" d="100"/>
      </p:scale>
      <p:origin x="0" y="0"/>
    </p:cViewPr>
  </p:notesTextViewPr>
  <p:sorterViewPr>
    <p:cViewPr>
      <p:scale>
        <a:sx n="154" d="100"/>
        <a:sy n="154" d="100"/>
      </p:scale>
      <p:origin x="0" y="0"/>
    </p:cViewPr>
  </p:sorterViewPr>
  <p:notesViewPr>
    <p:cSldViewPr snapToGrid="0">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nsen" userId="64c90292-8ecd-40dd-8da2-0777bdd703c1" providerId="ADAL" clId="{11359DD6-FD45-4A2B-84E6-5DAA2E08289D}"/>
    <pc:docChg chg="undo custSel addSld delSld modSld modMainMaster">
      <pc:chgData name="Steve Hansen" userId="64c90292-8ecd-40dd-8da2-0777bdd703c1" providerId="ADAL" clId="{11359DD6-FD45-4A2B-84E6-5DAA2E08289D}" dt="2021-05-25T14:00:36.393" v="1422" actId="6549"/>
      <pc:docMkLst>
        <pc:docMk/>
      </pc:docMkLst>
      <pc:sldChg chg="add del">
        <pc:chgData name="Steve Hansen" userId="64c90292-8ecd-40dd-8da2-0777bdd703c1" providerId="ADAL" clId="{11359DD6-FD45-4A2B-84E6-5DAA2E08289D}" dt="2021-05-25T13:34:00.510" v="1420"/>
        <pc:sldMkLst>
          <pc:docMk/>
          <pc:sldMk cId="1717294340" sldId="262"/>
        </pc:sldMkLst>
      </pc:sldChg>
      <pc:sldChg chg="add del">
        <pc:chgData name="Steve Hansen" userId="64c90292-8ecd-40dd-8da2-0777bdd703c1" providerId="ADAL" clId="{11359DD6-FD45-4A2B-84E6-5DAA2E08289D}" dt="2021-05-25T13:34:00.510" v="1420"/>
        <pc:sldMkLst>
          <pc:docMk/>
          <pc:sldMk cId="3962899012" sldId="264"/>
        </pc:sldMkLst>
      </pc:sldChg>
      <pc:sldChg chg="add del">
        <pc:chgData name="Steve Hansen" userId="64c90292-8ecd-40dd-8da2-0777bdd703c1" providerId="ADAL" clId="{11359DD6-FD45-4A2B-84E6-5DAA2E08289D}" dt="2021-05-25T13:34:00.510" v="1420"/>
        <pc:sldMkLst>
          <pc:docMk/>
          <pc:sldMk cId="497961528" sldId="269"/>
        </pc:sldMkLst>
      </pc:sldChg>
      <pc:sldChg chg="add del">
        <pc:chgData name="Steve Hansen" userId="64c90292-8ecd-40dd-8da2-0777bdd703c1" providerId="ADAL" clId="{11359DD6-FD45-4A2B-84E6-5DAA2E08289D}" dt="2021-05-25T13:34:00.510" v="1420"/>
        <pc:sldMkLst>
          <pc:docMk/>
          <pc:sldMk cId="1594630919" sldId="464"/>
        </pc:sldMkLst>
      </pc:sldChg>
      <pc:sldChg chg="modSp add del modTransition">
        <pc:chgData name="Steve Hansen" userId="64c90292-8ecd-40dd-8da2-0777bdd703c1" providerId="ADAL" clId="{11359DD6-FD45-4A2B-84E6-5DAA2E08289D}" dt="2021-05-25T13:34:00.510" v="1420"/>
        <pc:sldMkLst>
          <pc:docMk/>
          <pc:sldMk cId="1946079010" sldId="465"/>
        </pc:sldMkLst>
        <pc:spChg chg="mod">
          <ac:chgData name="Steve Hansen" userId="64c90292-8ecd-40dd-8da2-0777bdd703c1" providerId="ADAL" clId="{11359DD6-FD45-4A2B-84E6-5DAA2E08289D}" dt="2021-05-25T13:33:47.630" v="1418"/>
          <ac:spMkLst>
            <pc:docMk/>
            <pc:sldMk cId="1946079010" sldId="465"/>
            <ac:spMk id="4" creationId="{190E5BC1-04DA-4841-B266-0995272BF273}"/>
          </ac:spMkLst>
        </pc:spChg>
      </pc:sldChg>
      <pc:sldChg chg="add del">
        <pc:chgData name="Steve Hansen" userId="64c90292-8ecd-40dd-8da2-0777bdd703c1" providerId="ADAL" clId="{11359DD6-FD45-4A2B-84E6-5DAA2E08289D}" dt="2021-05-25T13:34:00.510" v="1420"/>
        <pc:sldMkLst>
          <pc:docMk/>
          <pc:sldMk cId="3981768178" sldId="466"/>
        </pc:sldMkLst>
      </pc:sldChg>
      <pc:sldChg chg="add del">
        <pc:chgData name="Steve Hansen" userId="64c90292-8ecd-40dd-8da2-0777bdd703c1" providerId="ADAL" clId="{11359DD6-FD45-4A2B-84E6-5DAA2E08289D}" dt="2021-05-25T13:34:00.510" v="1420"/>
        <pc:sldMkLst>
          <pc:docMk/>
          <pc:sldMk cId="2512990254" sldId="469"/>
        </pc:sldMkLst>
      </pc:sldChg>
      <pc:sldChg chg="modSp add del modTransition">
        <pc:chgData name="Steve Hansen" userId="64c90292-8ecd-40dd-8da2-0777bdd703c1" providerId="ADAL" clId="{11359DD6-FD45-4A2B-84E6-5DAA2E08289D}" dt="2021-05-25T13:34:00.510" v="1420"/>
        <pc:sldMkLst>
          <pc:docMk/>
          <pc:sldMk cId="1070349007" sldId="470"/>
        </pc:sldMkLst>
        <pc:spChg chg="mod">
          <ac:chgData name="Steve Hansen" userId="64c90292-8ecd-40dd-8da2-0777bdd703c1" providerId="ADAL" clId="{11359DD6-FD45-4A2B-84E6-5DAA2E08289D}" dt="2021-05-25T13:33:47.630" v="1418"/>
          <ac:spMkLst>
            <pc:docMk/>
            <pc:sldMk cId="1070349007" sldId="470"/>
            <ac:spMk id="4" creationId="{190E5BC1-04DA-4841-B266-0995272BF273}"/>
          </ac:spMkLst>
        </pc:spChg>
      </pc:sldChg>
      <pc:sldChg chg="add del">
        <pc:chgData name="Steve Hansen" userId="64c90292-8ecd-40dd-8da2-0777bdd703c1" providerId="ADAL" clId="{11359DD6-FD45-4A2B-84E6-5DAA2E08289D}" dt="2021-05-25T13:34:00.510" v="1420"/>
        <pc:sldMkLst>
          <pc:docMk/>
          <pc:sldMk cId="4214416322" sldId="471"/>
        </pc:sldMkLst>
      </pc:sldChg>
      <pc:sldChg chg="add del">
        <pc:chgData name="Steve Hansen" userId="64c90292-8ecd-40dd-8da2-0777bdd703c1" providerId="ADAL" clId="{11359DD6-FD45-4A2B-84E6-5DAA2E08289D}" dt="2021-05-25T13:34:00.510" v="1420"/>
        <pc:sldMkLst>
          <pc:docMk/>
          <pc:sldMk cId="3005049476" sldId="472"/>
        </pc:sldMkLst>
      </pc:sldChg>
      <pc:sldChg chg="add del">
        <pc:chgData name="Steve Hansen" userId="64c90292-8ecd-40dd-8da2-0777bdd703c1" providerId="ADAL" clId="{11359DD6-FD45-4A2B-84E6-5DAA2E08289D}" dt="2021-05-25T13:34:00.510" v="1420"/>
        <pc:sldMkLst>
          <pc:docMk/>
          <pc:sldMk cId="4210608300" sldId="473"/>
        </pc:sldMkLst>
      </pc:sldChg>
      <pc:sldChg chg="addSp delSp modSp mod setBg addCm delCm modCm">
        <pc:chgData name="Steve Hansen" userId="64c90292-8ecd-40dd-8da2-0777bdd703c1" providerId="ADAL" clId="{11359DD6-FD45-4A2B-84E6-5DAA2E08289D}" dt="2021-05-25T14:00:36.393" v="1422" actId="6549"/>
        <pc:sldMkLst>
          <pc:docMk/>
          <pc:sldMk cId="4251707339" sldId="481"/>
        </pc:sldMkLst>
        <pc:spChg chg="mod">
          <ac:chgData name="Steve Hansen" userId="64c90292-8ecd-40dd-8da2-0777bdd703c1" providerId="ADAL" clId="{11359DD6-FD45-4A2B-84E6-5DAA2E08289D}" dt="2021-05-21T21:16:44.281" v="102" actId="20577"/>
          <ac:spMkLst>
            <pc:docMk/>
            <pc:sldMk cId="4251707339" sldId="481"/>
            <ac:spMk id="13" creationId="{00000000-0000-0000-0000-000000000000}"/>
          </ac:spMkLst>
        </pc:spChg>
        <pc:spChg chg="mod">
          <ac:chgData name="Steve Hansen" userId="64c90292-8ecd-40dd-8da2-0777bdd703c1" providerId="ADAL" clId="{11359DD6-FD45-4A2B-84E6-5DAA2E08289D}" dt="2021-05-25T14:00:36.393" v="1422" actId="6549"/>
          <ac:spMkLst>
            <pc:docMk/>
            <pc:sldMk cId="4251707339" sldId="481"/>
            <ac:spMk id="14" creationId="{00000000-0000-0000-0000-000000000000}"/>
          </ac:spMkLst>
        </pc:spChg>
        <pc:picChg chg="add mod">
          <ac:chgData name="Steve Hansen" userId="64c90292-8ecd-40dd-8da2-0777bdd703c1" providerId="ADAL" clId="{11359DD6-FD45-4A2B-84E6-5DAA2E08289D}" dt="2021-05-21T21:31:31.267" v="278" actId="1076"/>
          <ac:picMkLst>
            <pc:docMk/>
            <pc:sldMk cId="4251707339" sldId="481"/>
            <ac:picMk id="3" creationId="{FF1E7864-4A77-4A13-9B26-C472FFD4316F}"/>
          </ac:picMkLst>
        </pc:picChg>
        <pc:picChg chg="add del mod">
          <ac:chgData name="Steve Hansen" userId="64c90292-8ecd-40dd-8da2-0777bdd703c1" providerId="ADAL" clId="{11359DD6-FD45-4A2B-84E6-5DAA2E08289D}" dt="2021-05-21T21:15:21.242" v="76"/>
          <ac:picMkLst>
            <pc:docMk/>
            <pc:sldMk cId="4251707339" sldId="481"/>
            <ac:picMk id="5" creationId="{39C567B0-F285-45E3-8A13-7DB252FD0608}"/>
          </ac:picMkLst>
        </pc:picChg>
        <pc:picChg chg="add del mod">
          <ac:chgData name="Steve Hansen" userId="64c90292-8ecd-40dd-8da2-0777bdd703c1" providerId="ADAL" clId="{11359DD6-FD45-4A2B-84E6-5DAA2E08289D}" dt="2021-05-21T21:31:07.020" v="276" actId="478"/>
          <ac:picMkLst>
            <pc:docMk/>
            <pc:sldMk cId="4251707339" sldId="481"/>
            <ac:picMk id="6" creationId="{FD8AE5E1-8939-496A-950C-DEDA4D47EA7E}"/>
          </ac:picMkLst>
        </pc:picChg>
        <pc:picChg chg="del">
          <ac:chgData name="Steve Hansen" userId="64c90292-8ecd-40dd-8da2-0777bdd703c1" providerId="ADAL" clId="{11359DD6-FD45-4A2B-84E6-5DAA2E08289D}" dt="2021-05-21T21:14:33.601" v="68" actId="478"/>
          <ac:picMkLst>
            <pc:docMk/>
            <pc:sldMk cId="4251707339" sldId="481"/>
            <ac:picMk id="1028" creationId="{D04569E1-0F9F-4FE8-8EF2-DB1C443B21EB}"/>
          </ac:picMkLst>
        </pc:picChg>
      </pc:sldChg>
      <pc:sldChg chg="del">
        <pc:chgData name="Steve Hansen" userId="64c90292-8ecd-40dd-8da2-0777bdd703c1" providerId="ADAL" clId="{11359DD6-FD45-4A2B-84E6-5DAA2E08289D}" dt="2021-05-25T13:24:30.757" v="1304" actId="47"/>
        <pc:sldMkLst>
          <pc:docMk/>
          <pc:sldMk cId="4046952734" sldId="513"/>
        </pc:sldMkLst>
      </pc:sldChg>
      <pc:sldChg chg="delSp modSp mod">
        <pc:chgData name="Steve Hansen" userId="64c90292-8ecd-40dd-8da2-0777bdd703c1" providerId="ADAL" clId="{11359DD6-FD45-4A2B-84E6-5DAA2E08289D}" dt="2021-05-25T13:24:44.434" v="1315" actId="20577"/>
        <pc:sldMkLst>
          <pc:docMk/>
          <pc:sldMk cId="2677780454" sldId="1027"/>
        </pc:sldMkLst>
        <pc:spChg chg="del">
          <ac:chgData name="Steve Hansen" userId="64c90292-8ecd-40dd-8da2-0777bdd703c1" providerId="ADAL" clId="{11359DD6-FD45-4A2B-84E6-5DAA2E08289D}" dt="2021-05-25T13:24:39.034" v="1305" actId="478"/>
          <ac:spMkLst>
            <pc:docMk/>
            <pc:sldMk cId="2677780454" sldId="1027"/>
            <ac:spMk id="4" creationId="{01990192-CA08-4F7E-873C-FB3A4A1BC651}"/>
          </ac:spMkLst>
        </pc:spChg>
        <pc:spChg chg="mod">
          <ac:chgData name="Steve Hansen" userId="64c90292-8ecd-40dd-8da2-0777bdd703c1" providerId="ADAL" clId="{11359DD6-FD45-4A2B-84E6-5DAA2E08289D}" dt="2021-05-25T13:24:44.434" v="1315" actId="20577"/>
          <ac:spMkLst>
            <pc:docMk/>
            <pc:sldMk cId="2677780454" sldId="1027"/>
            <ac:spMk id="5" creationId="{16ED6AF3-A71A-44FC-9420-2625C78FEC77}"/>
          </ac:spMkLst>
        </pc:spChg>
        <pc:picChg chg="del">
          <ac:chgData name="Steve Hansen" userId="64c90292-8ecd-40dd-8da2-0777bdd703c1" providerId="ADAL" clId="{11359DD6-FD45-4A2B-84E6-5DAA2E08289D}" dt="2021-05-25T13:24:39.034" v="1305" actId="478"/>
          <ac:picMkLst>
            <pc:docMk/>
            <pc:sldMk cId="2677780454" sldId="1027"/>
            <ac:picMk id="6" creationId="{ACA54001-7027-438C-A339-A7E88036FF69}"/>
          </ac:picMkLst>
        </pc:picChg>
      </pc:sldChg>
      <pc:sldChg chg="modSp add mod">
        <pc:chgData name="Steve Hansen" userId="64c90292-8ecd-40dd-8da2-0777bdd703c1" providerId="ADAL" clId="{11359DD6-FD45-4A2B-84E6-5DAA2E08289D}" dt="2021-05-25T13:31:44.747" v="1368" actId="20577"/>
        <pc:sldMkLst>
          <pc:docMk/>
          <pc:sldMk cId="1743415860" sldId="1817"/>
        </pc:sldMkLst>
        <pc:spChg chg="mod">
          <ac:chgData name="Steve Hansen" userId="64c90292-8ecd-40dd-8da2-0777bdd703c1" providerId="ADAL" clId="{11359DD6-FD45-4A2B-84E6-5DAA2E08289D}" dt="2021-05-25T13:31:44.747" v="1368" actId="20577"/>
          <ac:spMkLst>
            <pc:docMk/>
            <pc:sldMk cId="1743415860" sldId="1817"/>
            <ac:spMk id="3" creationId="{D17F5C0F-F8AA-4A5B-B82C-CE760589307E}"/>
          </ac:spMkLst>
        </pc:spChg>
      </pc:sldChg>
      <pc:sldChg chg="addSp delSp modSp add mod">
        <pc:chgData name="Steve Hansen" userId="64c90292-8ecd-40dd-8da2-0777bdd703c1" providerId="ADAL" clId="{11359DD6-FD45-4A2B-84E6-5DAA2E08289D}" dt="2021-05-25T13:30:45.916" v="1326"/>
        <pc:sldMkLst>
          <pc:docMk/>
          <pc:sldMk cId="1111608439" sldId="1825"/>
        </pc:sldMkLst>
        <pc:spChg chg="add del mod">
          <ac:chgData name="Steve Hansen" userId="64c90292-8ecd-40dd-8da2-0777bdd703c1" providerId="ADAL" clId="{11359DD6-FD45-4A2B-84E6-5DAA2E08289D}" dt="2021-05-25T13:30:45.916" v="1326"/>
          <ac:spMkLst>
            <pc:docMk/>
            <pc:sldMk cId="1111608439" sldId="1825"/>
            <ac:spMk id="3" creationId="{D17F5C0F-F8AA-4A5B-B82C-CE760589307E}"/>
          </ac:spMkLst>
        </pc:spChg>
        <pc:spChg chg="add del mod">
          <ac:chgData name="Steve Hansen" userId="64c90292-8ecd-40dd-8da2-0777bdd703c1" providerId="ADAL" clId="{11359DD6-FD45-4A2B-84E6-5DAA2E08289D}" dt="2021-05-25T13:22:18.243" v="1243" actId="478"/>
          <ac:spMkLst>
            <pc:docMk/>
            <pc:sldMk cId="1111608439" sldId="1825"/>
            <ac:spMk id="8" creationId="{D8DAADA3-1C84-49CF-8802-3508DE6BACD3}"/>
          </ac:spMkLst>
        </pc:spChg>
      </pc:sldChg>
      <pc:sldChg chg="modSp add mod">
        <pc:chgData name="Steve Hansen" userId="64c90292-8ecd-40dd-8da2-0777bdd703c1" providerId="ADAL" clId="{11359DD6-FD45-4A2B-84E6-5DAA2E08289D}" dt="2021-05-25T13:30:48.802" v="1335" actId="20577"/>
        <pc:sldMkLst>
          <pc:docMk/>
          <pc:sldMk cId="3049039312" sldId="1826"/>
        </pc:sldMkLst>
        <pc:graphicFrameChg chg="mod modGraphic">
          <ac:chgData name="Steve Hansen" userId="64c90292-8ecd-40dd-8da2-0777bdd703c1" providerId="ADAL" clId="{11359DD6-FD45-4A2B-84E6-5DAA2E08289D}" dt="2021-05-25T13:30:48.802" v="1335" actId="20577"/>
          <ac:graphicFrameMkLst>
            <pc:docMk/>
            <pc:sldMk cId="3049039312" sldId="1826"/>
            <ac:graphicFrameMk id="9" creationId="{4451510E-94C5-44AF-9316-AF0E2EED8AFE}"/>
          </ac:graphicFrameMkLst>
        </pc:graphicFrameChg>
      </pc:sldChg>
      <pc:sldChg chg="add">
        <pc:chgData name="Steve Hansen" userId="64c90292-8ecd-40dd-8da2-0777bdd703c1" providerId="ADAL" clId="{11359DD6-FD45-4A2B-84E6-5DAA2E08289D}" dt="2021-05-25T13:20:23.264" v="1235"/>
        <pc:sldMkLst>
          <pc:docMk/>
          <pc:sldMk cId="1244864878" sldId="1827"/>
        </pc:sldMkLst>
      </pc:sldChg>
      <pc:sldChg chg="modSp add mod">
        <pc:chgData name="Steve Hansen" userId="64c90292-8ecd-40dd-8da2-0777bdd703c1" providerId="ADAL" clId="{11359DD6-FD45-4A2B-84E6-5DAA2E08289D}" dt="2021-05-25T13:23:56.337" v="1302" actId="6549"/>
        <pc:sldMkLst>
          <pc:docMk/>
          <pc:sldMk cId="4240466733" sldId="1828"/>
        </pc:sldMkLst>
        <pc:spChg chg="mod">
          <ac:chgData name="Steve Hansen" userId="64c90292-8ecd-40dd-8da2-0777bdd703c1" providerId="ADAL" clId="{11359DD6-FD45-4A2B-84E6-5DAA2E08289D}" dt="2021-05-25T13:23:56.337" v="1302" actId="6549"/>
          <ac:spMkLst>
            <pc:docMk/>
            <pc:sldMk cId="4240466733" sldId="1828"/>
            <ac:spMk id="3" creationId="{D17F5C0F-F8AA-4A5B-B82C-CE760589307E}"/>
          </ac:spMkLst>
        </pc:spChg>
        <pc:spChg chg="mod">
          <ac:chgData name="Steve Hansen" userId="64c90292-8ecd-40dd-8da2-0777bdd703c1" providerId="ADAL" clId="{11359DD6-FD45-4A2B-84E6-5DAA2E08289D}" dt="2021-05-25T13:23:25.466" v="1288" actId="20577"/>
          <ac:spMkLst>
            <pc:docMk/>
            <pc:sldMk cId="4240466733" sldId="1828"/>
            <ac:spMk id="7" creationId="{0A12433E-1923-47EC-95F1-9FBBC7B86AB9}"/>
          </ac:spMkLst>
        </pc:spChg>
      </pc:sldChg>
      <pc:sldChg chg="modSp add mod">
        <pc:chgData name="Steve Hansen" userId="64c90292-8ecd-40dd-8da2-0777bdd703c1" providerId="ADAL" clId="{11359DD6-FD45-4A2B-84E6-5DAA2E08289D}" dt="2021-05-25T13:30:55.459" v="1344" actId="20577"/>
        <pc:sldMkLst>
          <pc:docMk/>
          <pc:sldMk cId="2297753693" sldId="1831"/>
        </pc:sldMkLst>
        <pc:graphicFrameChg chg="mod modGraphic">
          <ac:chgData name="Steve Hansen" userId="64c90292-8ecd-40dd-8da2-0777bdd703c1" providerId="ADAL" clId="{11359DD6-FD45-4A2B-84E6-5DAA2E08289D}" dt="2021-05-25T13:30:55.459" v="1344" actId="20577"/>
          <ac:graphicFrameMkLst>
            <pc:docMk/>
            <pc:sldMk cId="2297753693" sldId="1831"/>
            <ac:graphicFrameMk id="8" creationId="{3C2D70B9-4D42-4D30-AD43-DEB1129306DA}"/>
          </ac:graphicFrameMkLst>
        </pc:graphicFrameChg>
      </pc:sldChg>
      <pc:sldChg chg="modSp add mod">
        <pc:chgData name="Steve Hansen" userId="64c90292-8ecd-40dd-8da2-0777bdd703c1" providerId="ADAL" clId="{11359DD6-FD45-4A2B-84E6-5DAA2E08289D}" dt="2021-05-25T13:31:01.667" v="1353" actId="20577"/>
        <pc:sldMkLst>
          <pc:docMk/>
          <pc:sldMk cId="2946127005" sldId="1832"/>
        </pc:sldMkLst>
        <pc:graphicFrameChg chg="mod modGraphic">
          <ac:chgData name="Steve Hansen" userId="64c90292-8ecd-40dd-8da2-0777bdd703c1" providerId="ADAL" clId="{11359DD6-FD45-4A2B-84E6-5DAA2E08289D}" dt="2021-05-25T13:31:01.667" v="1353" actId="20577"/>
          <ac:graphicFrameMkLst>
            <pc:docMk/>
            <pc:sldMk cId="2946127005" sldId="1832"/>
            <ac:graphicFrameMk id="2" creationId="{FE1C2102-9A93-498E-83E5-26B53D87902D}"/>
          </ac:graphicFrameMkLst>
        </pc:graphicFrameChg>
      </pc:sldChg>
      <pc:sldChg chg="modSp add mod">
        <pc:chgData name="Steve Hansen" userId="64c90292-8ecd-40dd-8da2-0777bdd703c1" providerId="ADAL" clId="{11359DD6-FD45-4A2B-84E6-5DAA2E08289D}" dt="2021-05-25T13:31:07.418" v="1362" actId="20577"/>
        <pc:sldMkLst>
          <pc:docMk/>
          <pc:sldMk cId="410509338" sldId="1833"/>
        </pc:sldMkLst>
        <pc:graphicFrameChg chg="mod modGraphic">
          <ac:chgData name="Steve Hansen" userId="64c90292-8ecd-40dd-8da2-0777bdd703c1" providerId="ADAL" clId="{11359DD6-FD45-4A2B-84E6-5DAA2E08289D}" dt="2021-05-25T13:31:07.418" v="1362" actId="20577"/>
          <ac:graphicFrameMkLst>
            <pc:docMk/>
            <pc:sldMk cId="410509338" sldId="1833"/>
            <ac:graphicFrameMk id="2" creationId="{98711BD8-6874-41CD-8187-579F51171CFB}"/>
          </ac:graphicFrameMkLst>
        </pc:graphicFrameChg>
      </pc:sldChg>
      <pc:sldChg chg="del">
        <pc:chgData name="Steve Hansen" userId="64c90292-8ecd-40dd-8da2-0777bdd703c1" providerId="ADAL" clId="{11359DD6-FD45-4A2B-84E6-5DAA2E08289D}" dt="2021-05-25T13:24:30.757" v="1304" actId="47"/>
        <pc:sldMkLst>
          <pc:docMk/>
          <pc:sldMk cId="2499583876" sldId="2848"/>
        </pc:sldMkLst>
      </pc:sldChg>
      <pc:sldChg chg="del">
        <pc:chgData name="Steve Hansen" userId="64c90292-8ecd-40dd-8da2-0777bdd703c1" providerId="ADAL" clId="{11359DD6-FD45-4A2B-84E6-5DAA2E08289D}" dt="2021-05-25T13:24:30.757" v="1304" actId="47"/>
        <pc:sldMkLst>
          <pc:docMk/>
          <pc:sldMk cId="3896031047" sldId="2850"/>
        </pc:sldMkLst>
      </pc:sldChg>
      <pc:sldChg chg="addSp delSp modSp del mod modAnim chgLayout">
        <pc:chgData name="Steve Hansen" userId="64c90292-8ecd-40dd-8da2-0777bdd703c1" providerId="ADAL" clId="{11359DD6-FD45-4A2B-84E6-5DAA2E08289D}" dt="2021-05-25T11:59:28.868" v="1125" actId="2696"/>
        <pc:sldMkLst>
          <pc:docMk/>
          <pc:sldMk cId="3486005035" sldId="2851"/>
        </pc:sldMkLst>
        <pc:spChg chg="mod ord">
          <ac:chgData name="Steve Hansen" userId="64c90292-8ecd-40dd-8da2-0777bdd703c1" providerId="ADAL" clId="{11359DD6-FD45-4A2B-84E6-5DAA2E08289D}" dt="2021-05-25T10:50:28.028" v="427" actId="700"/>
          <ac:spMkLst>
            <pc:docMk/>
            <pc:sldMk cId="3486005035" sldId="2851"/>
            <ac:spMk id="2" creationId="{407EFB38-B43C-4BBC-9B86-8CC8220E9FA4}"/>
          </ac:spMkLst>
        </pc:spChg>
        <pc:spChg chg="mod ord">
          <ac:chgData name="Steve Hansen" userId="64c90292-8ecd-40dd-8da2-0777bdd703c1" providerId="ADAL" clId="{11359DD6-FD45-4A2B-84E6-5DAA2E08289D}" dt="2021-05-25T10:50:28.028" v="427" actId="700"/>
          <ac:spMkLst>
            <pc:docMk/>
            <pc:sldMk cId="3486005035" sldId="2851"/>
            <ac:spMk id="6" creationId="{FC69F708-5683-485E-B742-EBF64265CD4E}"/>
          </ac:spMkLst>
        </pc:spChg>
        <pc:spChg chg="del mod ord">
          <ac:chgData name="Steve Hansen" userId="64c90292-8ecd-40dd-8da2-0777bdd703c1" providerId="ADAL" clId="{11359DD6-FD45-4A2B-84E6-5DAA2E08289D}" dt="2021-05-25T11:21:44.476" v="510" actId="3680"/>
          <ac:spMkLst>
            <pc:docMk/>
            <pc:sldMk cId="3486005035" sldId="2851"/>
            <ac:spMk id="8" creationId="{3DD8407F-04EC-4CCA-B25F-218D586D248D}"/>
          </ac:spMkLst>
        </pc:spChg>
        <pc:graphicFrameChg chg="add mod ord modGraphic">
          <ac:chgData name="Steve Hansen" userId="64c90292-8ecd-40dd-8da2-0777bdd703c1" providerId="ADAL" clId="{11359DD6-FD45-4A2B-84E6-5DAA2E08289D}" dt="2021-05-25T11:26:54.759" v="981" actId="1035"/>
          <ac:graphicFrameMkLst>
            <pc:docMk/>
            <pc:sldMk cId="3486005035" sldId="2851"/>
            <ac:graphicFrameMk id="7" creationId="{3645AAD7-6912-48C3-AAF4-6D8210C3BF36}"/>
          </ac:graphicFrameMkLst>
        </pc:graphicFrameChg>
        <pc:picChg chg="del">
          <ac:chgData name="Steve Hansen" userId="64c90292-8ecd-40dd-8da2-0777bdd703c1" providerId="ADAL" clId="{11359DD6-FD45-4A2B-84E6-5DAA2E08289D}" dt="2021-05-25T10:50:15.525" v="425" actId="478"/>
          <ac:picMkLst>
            <pc:docMk/>
            <pc:sldMk cId="3486005035" sldId="2851"/>
            <ac:picMk id="3" creationId="{EFB88E08-BAC6-451A-A35A-1E856A809D68}"/>
          </ac:picMkLst>
        </pc:picChg>
        <pc:picChg chg="add mod ord modCrop">
          <ac:chgData name="Steve Hansen" userId="64c90292-8ecd-40dd-8da2-0777bdd703c1" providerId="ADAL" clId="{11359DD6-FD45-4A2B-84E6-5DAA2E08289D}" dt="2021-05-25T11:39:38.471" v="1025" actId="732"/>
          <ac:picMkLst>
            <pc:docMk/>
            <pc:sldMk cId="3486005035" sldId="2851"/>
            <ac:picMk id="5" creationId="{E7BBBC60-2329-4431-9025-ECCF275577B7}"/>
          </ac:picMkLst>
        </pc:picChg>
      </pc:sldChg>
      <pc:sldChg chg="del">
        <pc:chgData name="Steve Hansen" userId="64c90292-8ecd-40dd-8da2-0777bdd703c1" providerId="ADAL" clId="{11359DD6-FD45-4A2B-84E6-5DAA2E08289D}" dt="2021-05-25T13:24:30.757" v="1304" actId="47"/>
        <pc:sldMkLst>
          <pc:docMk/>
          <pc:sldMk cId="3429595248" sldId="2852"/>
        </pc:sldMkLst>
      </pc:sldChg>
      <pc:sldChg chg="del">
        <pc:chgData name="Steve Hansen" userId="64c90292-8ecd-40dd-8da2-0777bdd703c1" providerId="ADAL" clId="{11359DD6-FD45-4A2B-84E6-5DAA2E08289D}" dt="2021-05-25T13:24:30.757" v="1304" actId="47"/>
        <pc:sldMkLst>
          <pc:docMk/>
          <pc:sldMk cId="242408767" sldId="2856"/>
        </pc:sldMkLst>
      </pc:sldChg>
      <pc:sldChg chg="del">
        <pc:chgData name="Steve Hansen" userId="64c90292-8ecd-40dd-8da2-0777bdd703c1" providerId="ADAL" clId="{11359DD6-FD45-4A2B-84E6-5DAA2E08289D}" dt="2021-05-25T13:24:30.757" v="1304" actId="47"/>
        <pc:sldMkLst>
          <pc:docMk/>
          <pc:sldMk cId="2252618321" sldId="2858"/>
        </pc:sldMkLst>
      </pc:sldChg>
      <pc:sldChg chg="del">
        <pc:chgData name="Steve Hansen" userId="64c90292-8ecd-40dd-8da2-0777bdd703c1" providerId="ADAL" clId="{11359DD6-FD45-4A2B-84E6-5DAA2E08289D}" dt="2021-05-25T13:24:30.757" v="1304" actId="47"/>
        <pc:sldMkLst>
          <pc:docMk/>
          <pc:sldMk cId="3352211437" sldId="2859"/>
        </pc:sldMkLst>
      </pc:sldChg>
      <pc:sldChg chg="del">
        <pc:chgData name="Steve Hansen" userId="64c90292-8ecd-40dd-8da2-0777bdd703c1" providerId="ADAL" clId="{11359DD6-FD45-4A2B-84E6-5DAA2E08289D}" dt="2021-05-25T13:24:30.757" v="1304" actId="47"/>
        <pc:sldMkLst>
          <pc:docMk/>
          <pc:sldMk cId="1058573030" sldId="2860"/>
        </pc:sldMkLst>
      </pc:sldChg>
      <pc:sldChg chg="del">
        <pc:chgData name="Steve Hansen" userId="64c90292-8ecd-40dd-8da2-0777bdd703c1" providerId="ADAL" clId="{11359DD6-FD45-4A2B-84E6-5DAA2E08289D}" dt="2021-05-25T13:24:30.757" v="1304" actId="47"/>
        <pc:sldMkLst>
          <pc:docMk/>
          <pc:sldMk cId="4152381449" sldId="2861"/>
        </pc:sldMkLst>
      </pc:sldChg>
      <pc:sldChg chg="del">
        <pc:chgData name="Steve Hansen" userId="64c90292-8ecd-40dd-8da2-0777bdd703c1" providerId="ADAL" clId="{11359DD6-FD45-4A2B-84E6-5DAA2E08289D}" dt="2021-05-25T13:24:30.757" v="1304" actId="47"/>
        <pc:sldMkLst>
          <pc:docMk/>
          <pc:sldMk cId="2994751761" sldId="2862"/>
        </pc:sldMkLst>
      </pc:sldChg>
      <pc:sldChg chg="del">
        <pc:chgData name="Steve Hansen" userId="64c90292-8ecd-40dd-8da2-0777bdd703c1" providerId="ADAL" clId="{11359DD6-FD45-4A2B-84E6-5DAA2E08289D}" dt="2021-05-25T13:24:30.757" v="1304" actId="47"/>
        <pc:sldMkLst>
          <pc:docMk/>
          <pc:sldMk cId="4061373581" sldId="2863"/>
        </pc:sldMkLst>
      </pc:sldChg>
      <pc:sldChg chg="del">
        <pc:chgData name="Steve Hansen" userId="64c90292-8ecd-40dd-8da2-0777bdd703c1" providerId="ADAL" clId="{11359DD6-FD45-4A2B-84E6-5DAA2E08289D}" dt="2021-05-25T13:24:30.757" v="1304" actId="47"/>
        <pc:sldMkLst>
          <pc:docMk/>
          <pc:sldMk cId="3493993212" sldId="2864"/>
        </pc:sldMkLst>
      </pc:sldChg>
      <pc:sldChg chg="del">
        <pc:chgData name="Steve Hansen" userId="64c90292-8ecd-40dd-8da2-0777bdd703c1" providerId="ADAL" clId="{11359DD6-FD45-4A2B-84E6-5DAA2E08289D}" dt="2021-05-25T13:24:30.757" v="1304" actId="47"/>
        <pc:sldMkLst>
          <pc:docMk/>
          <pc:sldMk cId="2545656226" sldId="2866"/>
        </pc:sldMkLst>
      </pc:sldChg>
      <pc:sldChg chg="del">
        <pc:chgData name="Steve Hansen" userId="64c90292-8ecd-40dd-8da2-0777bdd703c1" providerId="ADAL" clId="{11359DD6-FD45-4A2B-84E6-5DAA2E08289D}" dt="2021-05-25T13:24:30.757" v="1304" actId="47"/>
        <pc:sldMkLst>
          <pc:docMk/>
          <pc:sldMk cId="2580834253" sldId="2868"/>
        </pc:sldMkLst>
      </pc:sldChg>
      <pc:sldChg chg="del">
        <pc:chgData name="Steve Hansen" userId="64c90292-8ecd-40dd-8da2-0777bdd703c1" providerId="ADAL" clId="{11359DD6-FD45-4A2B-84E6-5DAA2E08289D}" dt="2021-05-25T13:24:30.757" v="1304" actId="47"/>
        <pc:sldMkLst>
          <pc:docMk/>
          <pc:sldMk cId="1582101143" sldId="2869"/>
        </pc:sldMkLst>
      </pc:sldChg>
      <pc:sldChg chg="del">
        <pc:chgData name="Steve Hansen" userId="64c90292-8ecd-40dd-8da2-0777bdd703c1" providerId="ADAL" clId="{11359DD6-FD45-4A2B-84E6-5DAA2E08289D}" dt="2021-05-25T13:24:30.757" v="1304" actId="47"/>
        <pc:sldMkLst>
          <pc:docMk/>
          <pc:sldMk cId="381867728" sldId="2890"/>
        </pc:sldMkLst>
      </pc:sldChg>
      <pc:sldChg chg="addSp delSp modSp mod modClrScheme chgLayout">
        <pc:chgData name="Steve Hansen" userId="64c90292-8ecd-40dd-8da2-0777bdd703c1" providerId="ADAL" clId="{11359DD6-FD45-4A2B-84E6-5DAA2E08289D}" dt="2021-05-25T12:30:01.690" v="1234" actId="20577"/>
        <pc:sldMkLst>
          <pc:docMk/>
          <pc:sldMk cId="2991890397" sldId="2891"/>
        </pc:sldMkLst>
        <pc:spChg chg="mod ord">
          <ac:chgData name="Steve Hansen" userId="64c90292-8ecd-40dd-8da2-0777bdd703c1" providerId="ADAL" clId="{11359DD6-FD45-4A2B-84E6-5DAA2E08289D}" dt="2021-05-25T12:30:01.690" v="1234" actId="20577"/>
          <ac:spMkLst>
            <pc:docMk/>
            <pc:sldMk cId="2991890397" sldId="2891"/>
            <ac:spMk id="2" creationId="{58BF8D8C-5B74-4C10-91C7-EC6F0684067B}"/>
          </ac:spMkLst>
        </pc:spChg>
        <pc:spChg chg="mod ord">
          <ac:chgData name="Steve Hansen" userId="64c90292-8ecd-40dd-8da2-0777bdd703c1" providerId="ADAL" clId="{11359DD6-FD45-4A2B-84E6-5DAA2E08289D}" dt="2021-05-25T12:23:24.331" v="1140" actId="700"/>
          <ac:spMkLst>
            <pc:docMk/>
            <pc:sldMk cId="2991890397" sldId="2891"/>
            <ac:spMk id="4" creationId="{D6782AA6-6BF9-4EDB-AF12-AAD787F08454}"/>
          </ac:spMkLst>
        </pc:spChg>
        <pc:spChg chg="add del mod">
          <ac:chgData name="Steve Hansen" userId="64c90292-8ecd-40dd-8da2-0777bdd703c1" providerId="ADAL" clId="{11359DD6-FD45-4A2B-84E6-5DAA2E08289D}" dt="2021-05-25T12:23:14.169" v="1137" actId="478"/>
          <ac:spMkLst>
            <pc:docMk/>
            <pc:sldMk cId="2991890397" sldId="2891"/>
            <ac:spMk id="6" creationId="{7F683052-9A58-4EA0-BCA2-5C675C34CDA2}"/>
          </ac:spMkLst>
        </pc:spChg>
        <pc:spChg chg="del">
          <ac:chgData name="Steve Hansen" userId="64c90292-8ecd-40dd-8da2-0777bdd703c1" providerId="ADAL" clId="{11359DD6-FD45-4A2B-84E6-5DAA2E08289D}" dt="2021-05-25T12:23:16.635" v="1138" actId="478"/>
          <ac:spMkLst>
            <pc:docMk/>
            <pc:sldMk cId="2991890397" sldId="2891"/>
            <ac:spMk id="7" creationId="{1711F00C-1FEE-45E2-8434-72A7A7A5B44B}"/>
          </ac:spMkLst>
        </pc:spChg>
        <pc:spChg chg="add del mod ord">
          <ac:chgData name="Steve Hansen" userId="64c90292-8ecd-40dd-8da2-0777bdd703c1" providerId="ADAL" clId="{11359DD6-FD45-4A2B-84E6-5DAA2E08289D}" dt="2021-05-25T12:23:29.892" v="1141"/>
          <ac:spMkLst>
            <pc:docMk/>
            <pc:sldMk cId="2991890397" sldId="2891"/>
            <ac:spMk id="8" creationId="{00A5690C-5436-47D7-8478-299860E1C3B9}"/>
          </ac:spMkLst>
        </pc:spChg>
        <pc:spChg chg="add mod">
          <ac:chgData name="Steve Hansen" userId="64c90292-8ecd-40dd-8da2-0777bdd703c1" providerId="ADAL" clId="{11359DD6-FD45-4A2B-84E6-5DAA2E08289D}" dt="2021-05-25T12:28:02.475" v="1184" actId="14100"/>
          <ac:spMkLst>
            <pc:docMk/>
            <pc:sldMk cId="2991890397" sldId="2891"/>
            <ac:spMk id="9" creationId="{6B886772-E5CC-4BF2-82EA-388CE916B836}"/>
          </ac:spMkLst>
        </pc:spChg>
        <pc:spChg chg="del">
          <ac:chgData name="Steve Hansen" userId="64c90292-8ecd-40dd-8da2-0777bdd703c1" providerId="ADAL" clId="{11359DD6-FD45-4A2B-84E6-5DAA2E08289D}" dt="2021-05-25T12:23:19.079" v="1139" actId="478"/>
          <ac:spMkLst>
            <pc:docMk/>
            <pc:sldMk cId="2991890397" sldId="2891"/>
            <ac:spMk id="11" creationId="{39BB0AA4-ECB8-40BC-B2C7-15E3A32AFCDA}"/>
          </ac:spMkLst>
        </pc:spChg>
        <pc:spChg chg="add mod">
          <ac:chgData name="Steve Hansen" userId="64c90292-8ecd-40dd-8da2-0777bdd703c1" providerId="ADAL" clId="{11359DD6-FD45-4A2B-84E6-5DAA2E08289D}" dt="2021-05-25T12:29:35.088" v="1225" actId="14100"/>
          <ac:spMkLst>
            <pc:docMk/>
            <pc:sldMk cId="2991890397" sldId="2891"/>
            <ac:spMk id="13" creationId="{C91DD6C6-D45B-4942-A50A-9F064E0DC16D}"/>
          </ac:spMkLst>
        </pc:spChg>
        <pc:graphicFrameChg chg="del">
          <ac:chgData name="Steve Hansen" userId="64c90292-8ecd-40dd-8da2-0777bdd703c1" providerId="ADAL" clId="{11359DD6-FD45-4A2B-84E6-5DAA2E08289D}" dt="2021-05-25T12:23:04.443" v="1136" actId="478"/>
          <ac:graphicFrameMkLst>
            <pc:docMk/>
            <pc:sldMk cId="2991890397" sldId="2891"/>
            <ac:graphicFrameMk id="5" creationId="{23E4B571-D26F-4A55-95F3-A564340C347B}"/>
          </ac:graphicFrameMkLst>
        </pc:graphicFrameChg>
        <pc:graphicFrameChg chg="add mod">
          <ac:chgData name="Steve Hansen" userId="64c90292-8ecd-40dd-8da2-0777bdd703c1" providerId="ADAL" clId="{11359DD6-FD45-4A2B-84E6-5DAA2E08289D}" dt="2021-05-25T12:24:17.024" v="1177" actId="20577"/>
          <ac:graphicFrameMkLst>
            <pc:docMk/>
            <pc:sldMk cId="2991890397" sldId="2891"/>
            <ac:graphicFrameMk id="10" creationId="{7D3BE95C-6849-48AF-9128-F208A00F95AC}"/>
          </ac:graphicFrameMkLst>
        </pc:graphicFrameChg>
      </pc:sldChg>
      <pc:sldChg chg="del">
        <pc:chgData name="Steve Hansen" userId="64c90292-8ecd-40dd-8da2-0777bdd703c1" providerId="ADAL" clId="{11359DD6-FD45-4A2B-84E6-5DAA2E08289D}" dt="2021-05-25T13:24:30.757" v="1304" actId="47"/>
        <pc:sldMkLst>
          <pc:docMk/>
          <pc:sldMk cId="981857618" sldId="2892"/>
        </pc:sldMkLst>
      </pc:sldChg>
      <pc:sldChg chg="del">
        <pc:chgData name="Steve Hansen" userId="64c90292-8ecd-40dd-8da2-0777bdd703c1" providerId="ADAL" clId="{11359DD6-FD45-4A2B-84E6-5DAA2E08289D}" dt="2021-05-25T13:24:30.757" v="1304" actId="47"/>
        <pc:sldMkLst>
          <pc:docMk/>
          <pc:sldMk cId="4128873361" sldId="2893"/>
        </pc:sldMkLst>
      </pc:sldChg>
      <pc:sldChg chg="del">
        <pc:chgData name="Steve Hansen" userId="64c90292-8ecd-40dd-8da2-0777bdd703c1" providerId="ADAL" clId="{11359DD6-FD45-4A2B-84E6-5DAA2E08289D}" dt="2021-05-25T13:24:12.867" v="1303" actId="2696"/>
        <pc:sldMkLst>
          <pc:docMk/>
          <pc:sldMk cId="1285458872" sldId="2894"/>
        </pc:sldMkLst>
      </pc:sldChg>
      <pc:sldChg chg="del">
        <pc:chgData name="Steve Hansen" userId="64c90292-8ecd-40dd-8da2-0777bdd703c1" providerId="ADAL" clId="{11359DD6-FD45-4A2B-84E6-5DAA2E08289D}" dt="2021-05-25T13:24:30.757" v="1304" actId="47"/>
        <pc:sldMkLst>
          <pc:docMk/>
          <pc:sldMk cId="2384397977" sldId="2895"/>
        </pc:sldMkLst>
      </pc:sldChg>
      <pc:sldChg chg="del">
        <pc:chgData name="Steve Hansen" userId="64c90292-8ecd-40dd-8da2-0777bdd703c1" providerId="ADAL" clId="{11359DD6-FD45-4A2B-84E6-5DAA2E08289D}" dt="2021-05-25T13:24:30.757" v="1304" actId="47"/>
        <pc:sldMkLst>
          <pc:docMk/>
          <pc:sldMk cId="2776136445" sldId="2896"/>
        </pc:sldMkLst>
      </pc:sldChg>
      <pc:sldChg chg="del">
        <pc:chgData name="Steve Hansen" userId="64c90292-8ecd-40dd-8da2-0777bdd703c1" providerId="ADAL" clId="{11359DD6-FD45-4A2B-84E6-5DAA2E08289D}" dt="2021-05-25T13:24:30.757" v="1304" actId="47"/>
        <pc:sldMkLst>
          <pc:docMk/>
          <pc:sldMk cId="2265645270" sldId="2897"/>
        </pc:sldMkLst>
      </pc:sldChg>
      <pc:sldChg chg="modSp">
        <pc:chgData name="Steve Hansen" userId="64c90292-8ecd-40dd-8da2-0777bdd703c1" providerId="ADAL" clId="{11359DD6-FD45-4A2B-84E6-5DAA2E08289D}" dt="2021-05-25T11:17:03.717" v="508" actId="478"/>
        <pc:sldMkLst>
          <pc:docMk/>
          <pc:sldMk cId="4046466595" sldId="2898"/>
        </pc:sldMkLst>
        <pc:graphicFrameChg chg="mod">
          <ac:chgData name="Steve Hansen" userId="64c90292-8ecd-40dd-8da2-0777bdd703c1" providerId="ADAL" clId="{11359DD6-FD45-4A2B-84E6-5DAA2E08289D}" dt="2021-05-25T11:17:03.717" v="508" actId="478"/>
          <ac:graphicFrameMkLst>
            <pc:docMk/>
            <pc:sldMk cId="4046466595" sldId="2898"/>
            <ac:graphicFrameMk id="15" creationId="{00000000-0000-0000-0000-000000000000}"/>
          </ac:graphicFrameMkLst>
        </pc:graphicFrameChg>
      </pc:sldChg>
      <pc:sldChg chg="del">
        <pc:chgData name="Steve Hansen" userId="64c90292-8ecd-40dd-8da2-0777bdd703c1" providerId="ADAL" clId="{11359DD6-FD45-4A2B-84E6-5DAA2E08289D}" dt="2021-05-25T13:24:30.757" v="1304" actId="47"/>
        <pc:sldMkLst>
          <pc:docMk/>
          <pc:sldMk cId="113991424" sldId="2899"/>
        </pc:sldMkLst>
      </pc:sldChg>
      <pc:sldChg chg="del">
        <pc:chgData name="Steve Hansen" userId="64c90292-8ecd-40dd-8da2-0777bdd703c1" providerId="ADAL" clId="{11359DD6-FD45-4A2B-84E6-5DAA2E08289D}" dt="2021-05-25T13:24:30.757" v="1304" actId="47"/>
        <pc:sldMkLst>
          <pc:docMk/>
          <pc:sldMk cId="1217378926" sldId="2900"/>
        </pc:sldMkLst>
      </pc:sldChg>
      <pc:sldChg chg="addSp delSp modSp add mod modAnim">
        <pc:chgData name="Steve Hansen" userId="64c90292-8ecd-40dd-8da2-0777bdd703c1" providerId="ADAL" clId="{11359DD6-FD45-4A2B-84E6-5DAA2E08289D}" dt="2021-05-25T12:03:21.320" v="1135" actId="478"/>
        <pc:sldMkLst>
          <pc:docMk/>
          <pc:sldMk cId="1081981549" sldId="2901"/>
        </pc:sldMkLst>
        <pc:spChg chg="mod">
          <ac:chgData name="Steve Hansen" userId="64c90292-8ecd-40dd-8da2-0777bdd703c1" providerId="ADAL" clId="{11359DD6-FD45-4A2B-84E6-5DAA2E08289D}" dt="2021-05-25T11:53:23.409" v="1111" actId="338"/>
          <ac:spMkLst>
            <pc:docMk/>
            <pc:sldMk cId="1081981549" sldId="2901"/>
            <ac:spMk id="2" creationId="{407EFB38-B43C-4BBC-9B86-8CC8220E9FA4}"/>
          </ac:spMkLst>
        </pc:spChg>
        <pc:spChg chg="add del mod">
          <ac:chgData name="Steve Hansen" userId="64c90292-8ecd-40dd-8da2-0777bdd703c1" providerId="ADAL" clId="{11359DD6-FD45-4A2B-84E6-5DAA2E08289D}" dt="2021-05-25T12:03:21.320" v="1135" actId="478"/>
          <ac:spMkLst>
            <pc:docMk/>
            <pc:sldMk cId="1081981549" sldId="2901"/>
            <ac:spMk id="4" creationId="{02A28371-A2FD-4A2B-B8BF-2FC5B06A104C}"/>
          </ac:spMkLst>
        </pc:spChg>
        <pc:spChg chg="mod">
          <ac:chgData name="Steve Hansen" userId="64c90292-8ecd-40dd-8da2-0777bdd703c1" providerId="ADAL" clId="{11359DD6-FD45-4A2B-84E6-5DAA2E08289D}" dt="2021-05-25T11:53:23.409" v="1111" actId="338"/>
          <ac:spMkLst>
            <pc:docMk/>
            <pc:sldMk cId="1081981549" sldId="2901"/>
            <ac:spMk id="6" creationId="{FC69F708-5683-485E-B742-EBF64265CD4E}"/>
          </ac:spMkLst>
        </pc:spChg>
        <pc:spChg chg="mod topLvl">
          <ac:chgData name="Steve Hansen" userId="64c90292-8ecd-40dd-8da2-0777bdd703c1" providerId="ADAL" clId="{11359DD6-FD45-4A2B-84E6-5DAA2E08289D}" dt="2021-05-25T11:58:53.444" v="1123" actId="165"/>
          <ac:spMkLst>
            <pc:docMk/>
            <pc:sldMk cId="1081981549" sldId="2901"/>
            <ac:spMk id="10" creationId="{730324F2-8144-4A20-A5B3-11CA0F50BFE6}"/>
          </ac:spMkLst>
        </pc:spChg>
        <pc:spChg chg="mod topLvl">
          <ac:chgData name="Steve Hansen" userId="64c90292-8ecd-40dd-8da2-0777bdd703c1" providerId="ADAL" clId="{11359DD6-FD45-4A2B-84E6-5DAA2E08289D}" dt="2021-05-25T11:53:56.126" v="1112" actId="165"/>
          <ac:spMkLst>
            <pc:docMk/>
            <pc:sldMk cId="1081981549" sldId="2901"/>
            <ac:spMk id="11" creationId="{C48FFAFB-1ADE-4235-B028-E82C123CF15C}"/>
          </ac:spMkLst>
        </pc:spChg>
        <pc:spChg chg="mod topLvl">
          <ac:chgData name="Steve Hansen" userId="64c90292-8ecd-40dd-8da2-0777bdd703c1" providerId="ADAL" clId="{11359DD6-FD45-4A2B-84E6-5DAA2E08289D}" dt="2021-05-25T11:53:56.126" v="1112" actId="165"/>
          <ac:spMkLst>
            <pc:docMk/>
            <pc:sldMk cId="1081981549" sldId="2901"/>
            <ac:spMk id="12" creationId="{C15861DB-5403-4469-A44F-224D10B03776}"/>
          </ac:spMkLst>
        </pc:spChg>
        <pc:spChg chg="mod topLvl">
          <ac:chgData name="Steve Hansen" userId="64c90292-8ecd-40dd-8da2-0777bdd703c1" providerId="ADAL" clId="{11359DD6-FD45-4A2B-84E6-5DAA2E08289D}" dt="2021-05-25T11:54:53.156" v="1113" actId="164"/>
          <ac:spMkLst>
            <pc:docMk/>
            <pc:sldMk cId="1081981549" sldId="2901"/>
            <ac:spMk id="13" creationId="{ADF65A72-AE05-4A1A-8862-C7892EAC3DE6}"/>
          </ac:spMkLst>
        </pc:spChg>
        <pc:spChg chg="mod topLvl">
          <ac:chgData name="Steve Hansen" userId="64c90292-8ecd-40dd-8da2-0777bdd703c1" providerId="ADAL" clId="{11359DD6-FD45-4A2B-84E6-5DAA2E08289D}" dt="2021-05-25T11:54:53.156" v="1113" actId="164"/>
          <ac:spMkLst>
            <pc:docMk/>
            <pc:sldMk cId="1081981549" sldId="2901"/>
            <ac:spMk id="14" creationId="{EA022B7E-CC93-484C-8CD5-355FCB2C7345}"/>
          </ac:spMkLst>
        </pc:spChg>
        <pc:spChg chg="mod topLvl">
          <ac:chgData name="Steve Hansen" userId="64c90292-8ecd-40dd-8da2-0777bdd703c1" providerId="ADAL" clId="{11359DD6-FD45-4A2B-84E6-5DAA2E08289D}" dt="2021-05-25T11:56:08.651" v="1115" actId="164"/>
          <ac:spMkLst>
            <pc:docMk/>
            <pc:sldMk cId="1081981549" sldId="2901"/>
            <ac:spMk id="15" creationId="{BC0A71B4-387D-44A5-893A-8DB5738332E3}"/>
          </ac:spMkLst>
        </pc:spChg>
        <pc:spChg chg="mod topLvl">
          <ac:chgData name="Steve Hansen" userId="64c90292-8ecd-40dd-8da2-0777bdd703c1" providerId="ADAL" clId="{11359DD6-FD45-4A2B-84E6-5DAA2E08289D}" dt="2021-05-25T11:56:08.651" v="1115" actId="164"/>
          <ac:spMkLst>
            <pc:docMk/>
            <pc:sldMk cId="1081981549" sldId="2901"/>
            <ac:spMk id="16" creationId="{D8A20495-7E9D-44EF-B23A-FDD540F744DE}"/>
          </ac:spMkLst>
        </pc:spChg>
        <pc:spChg chg="mod topLvl">
          <ac:chgData name="Steve Hansen" userId="64c90292-8ecd-40dd-8da2-0777bdd703c1" providerId="ADAL" clId="{11359DD6-FD45-4A2B-84E6-5DAA2E08289D}" dt="2021-05-25T11:58:53.444" v="1123" actId="165"/>
          <ac:spMkLst>
            <pc:docMk/>
            <pc:sldMk cId="1081981549" sldId="2901"/>
            <ac:spMk id="17" creationId="{89C067EC-9D2C-4466-AFA6-8F40FFF2789D}"/>
          </ac:spMkLst>
        </pc:spChg>
        <pc:spChg chg="mod topLvl">
          <ac:chgData name="Steve Hansen" userId="64c90292-8ecd-40dd-8da2-0777bdd703c1" providerId="ADAL" clId="{11359DD6-FD45-4A2B-84E6-5DAA2E08289D}" dt="2021-05-25T11:58:53.444" v="1123" actId="165"/>
          <ac:spMkLst>
            <pc:docMk/>
            <pc:sldMk cId="1081981549" sldId="2901"/>
            <ac:spMk id="18" creationId="{9BF5CB13-7375-42BA-B526-E791F48837DD}"/>
          </ac:spMkLst>
        </pc:spChg>
        <pc:spChg chg="mod topLvl">
          <ac:chgData name="Steve Hansen" userId="64c90292-8ecd-40dd-8da2-0777bdd703c1" providerId="ADAL" clId="{11359DD6-FD45-4A2B-84E6-5DAA2E08289D}" dt="2021-05-25T11:53:56.126" v="1112" actId="165"/>
          <ac:spMkLst>
            <pc:docMk/>
            <pc:sldMk cId="1081981549" sldId="2901"/>
            <ac:spMk id="19" creationId="{000B713A-7CC2-4B38-97FA-B859366CC634}"/>
          </ac:spMkLst>
        </pc:spChg>
        <pc:spChg chg="mod topLvl">
          <ac:chgData name="Steve Hansen" userId="64c90292-8ecd-40dd-8da2-0777bdd703c1" providerId="ADAL" clId="{11359DD6-FD45-4A2B-84E6-5DAA2E08289D}" dt="2021-05-25T11:54:53.156" v="1113" actId="164"/>
          <ac:spMkLst>
            <pc:docMk/>
            <pc:sldMk cId="1081981549" sldId="2901"/>
            <ac:spMk id="20" creationId="{6817EB5C-25EA-4DC2-8F01-0A5049D4AC3F}"/>
          </ac:spMkLst>
        </pc:spChg>
        <pc:spChg chg="mod topLvl">
          <ac:chgData name="Steve Hansen" userId="64c90292-8ecd-40dd-8da2-0777bdd703c1" providerId="ADAL" clId="{11359DD6-FD45-4A2B-84E6-5DAA2E08289D}" dt="2021-05-25T11:53:56.126" v="1112" actId="165"/>
          <ac:spMkLst>
            <pc:docMk/>
            <pc:sldMk cId="1081981549" sldId="2901"/>
            <ac:spMk id="21" creationId="{65EEECC2-3463-4D45-A144-164806682F4F}"/>
          </ac:spMkLst>
        </pc:spChg>
        <pc:spChg chg="mod topLvl">
          <ac:chgData name="Steve Hansen" userId="64c90292-8ecd-40dd-8da2-0777bdd703c1" providerId="ADAL" clId="{11359DD6-FD45-4A2B-84E6-5DAA2E08289D}" dt="2021-05-25T11:53:56.126" v="1112" actId="165"/>
          <ac:spMkLst>
            <pc:docMk/>
            <pc:sldMk cId="1081981549" sldId="2901"/>
            <ac:spMk id="22" creationId="{9B8523A4-23EE-41EA-939D-D3F935581437}"/>
          </ac:spMkLst>
        </pc:spChg>
        <pc:spChg chg="mod topLvl">
          <ac:chgData name="Steve Hansen" userId="64c90292-8ecd-40dd-8da2-0777bdd703c1" providerId="ADAL" clId="{11359DD6-FD45-4A2B-84E6-5DAA2E08289D}" dt="2021-05-25T11:53:56.126" v="1112" actId="165"/>
          <ac:spMkLst>
            <pc:docMk/>
            <pc:sldMk cId="1081981549" sldId="2901"/>
            <ac:spMk id="23" creationId="{DC3DEA63-FCEF-48C9-B86F-63D49E56D2F5}"/>
          </ac:spMkLst>
        </pc:spChg>
        <pc:spChg chg="mod topLvl">
          <ac:chgData name="Steve Hansen" userId="64c90292-8ecd-40dd-8da2-0777bdd703c1" providerId="ADAL" clId="{11359DD6-FD45-4A2B-84E6-5DAA2E08289D}" dt="2021-05-25T11:53:56.126" v="1112" actId="165"/>
          <ac:spMkLst>
            <pc:docMk/>
            <pc:sldMk cId="1081981549" sldId="2901"/>
            <ac:spMk id="24" creationId="{D0CEEB33-868C-44A1-A52A-95A40D00C9A1}"/>
          </ac:spMkLst>
        </pc:spChg>
        <pc:spChg chg="mod topLvl">
          <ac:chgData name="Steve Hansen" userId="64c90292-8ecd-40dd-8da2-0777bdd703c1" providerId="ADAL" clId="{11359DD6-FD45-4A2B-84E6-5DAA2E08289D}" dt="2021-05-25T11:53:56.126" v="1112" actId="165"/>
          <ac:spMkLst>
            <pc:docMk/>
            <pc:sldMk cId="1081981549" sldId="2901"/>
            <ac:spMk id="25" creationId="{5897A875-0932-4965-BD2A-0AA3BBBD5BCE}"/>
          </ac:spMkLst>
        </pc:spChg>
        <pc:spChg chg="mod topLvl">
          <ac:chgData name="Steve Hansen" userId="64c90292-8ecd-40dd-8da2-0777bdd703c1" providerId="ADAL" clId="{11359DD6-FD45-4A2B-84E6-5DAA2E08289D}" dt="2021-05-25T11:53:56.126" v="1112" actId="165"/>
          <ac:spMkLst>
            <pc:docMk/>
            <pc:sldMk cId="1081981549" sldId="2901"/>
            <ac:spMk id="26" creationId="{BB48D2CB-F5EE-4B2E-8ED7-611FBF399C19}"/>
          </ac:spMkLst>
        </pc:spChg>
        <pc:spChg chg="mod topLvl">
          <ac:chgData name="Steve Hansen" userId="64c90292-8ecd-40dd-8da2-0777bdd703c1" providerId="ADAL" clId="{11359DD6-FD45-4A2B-84E6-5DAA2E08289D}" dt="2021-05-25T11:53:56.126" v="1112" actId="165"/>
          <ac:spMkLst>
            <pc:docMk/>
            <pc:sldMk cId="1081981549" sldId="2901"/>
            <ac:spMk id="27" creationId="{3AE79E9C-C011-4D10-8F3E-0D0AB9C9FD6F}"/>
          </ac:spMkLst>
        </pc:spChg>
        <pc:spChg chg="mod topLvl">
          <ac:chgData name="Steve Hansen" userId="64c90292-8ecd-40dd-8da2-0777bdd703c1" providerId="ADAL" clId="{11359DD6-FD45-4A2B-84E6-5DAA2E08289D}" dt="2021-05-25T11:53:56.126" v="1112" actId="165"/>
          <ac:spMkLst>
            <pc:docMk/>
            <pc:sldMk cId="1081981549" sldId="2901"/>
            <ac:spMk id="28" creationId="{FF023BB5-832C-4E47-B9F1-1347C645ED38}"/>
          </ac:spMkLst>
        </pc:spChg>
        <pc:spChg chg="mod topLvl">
          <ac:chgData name="Steve Hansen" userId="64c90292-8ecd-40dd-8da2-0777bdd703c1" providerId="ADAL" clId="{11359DD6-FD45-4A2B-84E6-5DAA2E08289D}" dt="2021-05-25T11:54:53.156" v="1113" actId="164"/>
          <ac:spMkLst>
            <pc:docMk/>
            <pc:sldMk cId="1081981549" sldId="2901"/>
            <ac:spMk id="29" creationId="{5957D672-AEC2-41EF-9B3A-EC3D7ADB95FA}"/>
          </ac:spMkLst>
        </pc:spChg>
        <pc:spChg chg="mod topLvl">
          <ac:chgData name="Steve Hansen" userId="64c90292-8ecd-40dd-8da2-0777bdd703c1" providerId="ADAL" clId="{11359DD6-FD45-4A2B-84E6-5DAA2E08289D}" dt="2021-05-25T11:53:56.126" v="1112" actId="165"/>
          <ac:spMkLst>
            <pc:docMk/>
            <pc:sldMk cId="1081981549" sldId="2901"/>
            <ac:spMk id="30" creationId="{EDD5946A-1BD2-4CBA-BCCE-220451403E37}"/>
          </ac:spMkLst>
        </pc:spChg>
        <pc:spChg chg="mod topLvl">
          <ac:chgData name="Steve Hansen" userId="64c90292-8ecd-40dd-8da2-0777bdd703c1" providerId="ADAL" clId="{11359DD6-FD45-4A2B-84E6-5DAA2E08289D}" dt="2021-05-25T11:54:53.156" v="1113" actId="164"/>
          <ac:spMkLst>
            <pc:docMk/>
            <pc:sldMk cId="1081981549" sldId="2901"/>
            <ac:spMk id="31" creationId="{23919386-6A1B-4050-8F29-C42B1603287D}"/>
          </ac:spMkLst>
        </pc:spChg>
        <pc:spChg chg="mod topLvl">
          <ac:chgData name="Steve Hansen" userId="64c90292-8ecd-40dd-8da2-0777bdd703c1" providerId="ADAL" clId="{11359DD6-FD45-4A2B-84E6-5DAA2E08289D}" dt="2021-05-25T11:54:53.156" v="1113" actId="164"/>
          <ac:spMkLst>
            <pc:docMk/>
            <pc:sldMk cId="1081981549" sldId="2901"/>
            <ac:spMk id="32" creationId="{1F9B9142-A533-452D-8F47-96B9BFF00D1B}"/>
          </ac:spMkLst>
        </pc:spChg>
        <pc:spChg chg="mod topLvl">
          <ac:chgData name="Steve Hansen" userId="64c90292-8ecd-40dd-8da2-0777bdd703c1" providerId="ADAL" clId="{11359DD6-FD45-4A2B-84E6-5DAA2E08289D}" dt="2021-05-25T11:56:08.651" v="1115" actId="164"/>
          <ac:spMkLst>
            <pc:docMk/>
            <pc:sldMk cId="1081981549" sldId="2901"/>
            <ac:spMk id="33" creationId="{8BD76170-85CA-434C-A431-63F875F91545}"/>
          </ac:spMkLst>
        </pc:spChg>
        <pc:spChg chg="mod topLvl">
          <ac:chgData name="Steve Hansen" userId="64c90292-8ecd-40dd-8da2-0777bdd703c1" providerId="ADAL" clId="{11359DD6-FD45-4A2B-84E6-5DAA2E08289D}" dt="2021-05-25T11:53:56.126" v="1112" actId="165"/>
          <ac:spMkLst>
            <pc:docMk/>
            <pc:sldMk cId="1081981549" sldId="2901"/>
            <ac:spMk id="34" creationId="{A5FF01B2-F84D-4494-AF40-092F1DD41395}"/>
          </ac:spMkLst>
        </pc:spChg>
        <pc:spChg chg="mod topLvl">
          <ac:chgData name="Steve Hansen" userId="64c90292-8ecd-40dd-8da2-0777bdd703c1" providerId="ADAL" clId="{11359DD6-FD45-4A2B-84E6-5DAA2E08289D}" dt="2021-05-25T11:56:08.651" v="1115" actId="164"/>
          <ac:spMkLst>
            <pc:docMk/>
            <pc:sldMk cId="1081981549" sldId="2901"/>
            <ac:spMk id="35" creationId="{31C8C75A-0E92-45DB-BB90-8D500BE3B3C0}"/>
          </ac:spMkLst>
        </pc:spChg>
        <pc:spChg chg="mod topLvl">
          <ac:chgData name="Steve Hansen" userId="64c90292-8ecd-40dd-8da2-0777bdd703c1" providerId="ADAL" clId="{11359DD6-FD45-4A2B-84E6-5DAA2E08289D}" dt="2021-05-25T11:56:08.651" v="1115" actId="164"/>
          <ac:spMkLst>
            <pc:docMk/>
            <pc:sldMk cId="1081981549" sldId="2901"/>
            <ac:spMk id="36" creationId="{050685DE-EA98-4D46-9B4E-DF65AF5A2FA4}"/>
          </ac:spMkLst>
        </pc:spChg>
        <pc:spChg chg="mod topLvl">
          <ac:chgData name="Steve Hansen" userId="64c90292-8ecd-40dd-8da2-0777bdd703c1" providerId="ADAL" clId="{11359DD6-FD45-4A2B-84E6-5DAA2E08289D}" dt="2021-05-25T11:58:53.444" v="1123" actId="165"/>
          <ac:spMkLst>
            <pc:docMk/>
            <pc:sldMk cId="1081981549" sldId="2901"/>
            <ac:spMk id="37" creationId="{83C5BBB6-9C34-4270-9483-74295F8C35A4}"/>
          </ac:spMkLst>
        </pc:spChg>
        <pc:spChg chg="mod topLvl">
          <ac:chgData name="Steve Hansen" userId="64c90292-8ecd-40dd-8da2-0777bdd703c1" providerId="ADAL" clId="{11359DD6-FD45-4A2B-84E6-5DAA2E08289D}" dt="2021-05-25T11:58:53.444" v="1123" actId="165"/>
          <ac:spMkLst>
            <pc:docMk/>
            <pc:sldMk cId="1081981549" sldId="2901"/>
            <ac:spMk id="38" creationId="{929FD028-B32C-4447-8FD4-5D61288E45D0}"/>
          </ac:spMkLst>
        </pc:spChg>
        <pc:grpChg chg="mod">
          <ac:chgData name="Steve Hansen" userId="64c90292-8ecd-40dd-8da2-0777bdd703c1" providerId="ADAL" clId="{11359DD6-FD45-4A2B-84E6-5DAA2E08289D}" dt="2021-05-25T11:53:23.409" v="1111" actId="338"/>
          <ac:grpSpMkLst>
            <pc:docMk/>
            <pc:sldMk cId="1081981549" sldId="2901"/>
            <ac:grpSpMk id="1" creationId="{00000000-0000-0000-0000-000000000000}"/>
          </ac:grpSpMkLst>
        </pc:grpChg>
        <pc:grpChg chg="del mod">
          <ac:chgData name="Steve Hansen" userId="64c90292-8ecd-40dd-8da2-0777bdd703c1" providerId="ADAL" clId="{11359DD6-FD45-4A2B-84E6-5DAA2E08289D}" dt="2021-05-25T11:53:56.126" v="1112" actId="165"/>
          <ac:grpSpMkLst>
            <pc:docMk/>
            <pc:sldMk cId="1081981549" sldId="2901"/>
            <ac:grpSpMk id="9" creationId="{2C06EC13-529C-4FD3-A983-E6F99A12EF87}"/>
          </ac:grpSpMkLst>
        </pc:grpChg>
        <pc:grpChg chg="add mod">
          <ac:chgData name="Steve Hansen" userId="64c90292-8ecd-40dd-8da2-0777bdd703c1" providerId="ADAL" clId="{11359DD6-FD45-4A2B-84E6-5DAA2E08289D}" dt="2021-05-25T11:54:53.156" v="1113" actId="164"/>
          <ac:grpSpMkLst>
            <pc:docMk/>
            <pc:sldMk cId="1081981549" sldId="2901"/>
            <ac:grpSpMk id="39" creationId="{F85B5DEF-5115-4A97-ABA9-2BDF219AB00F}"/>
          </ac:grpSpMkLst>
        </pc:grpChg>
        <pc:grpChg chg="add mod">
          <ac:chgData name="Steve Hansen" userId="64c90292-8ecd-40dd-8da2-0777bdd703c1" providerId="ADAL" clId="{11359DD6-FD45-4A2B-84E6-5DAA2E08289D}" dt="2021-05-25T11:56:08.651" v="1115" actId="164"/>
          <ac:grpSpMkLst>
            <pc:docMk/>
            <pc:sldMk cId="1081981549" sldId="2901"/>
            <ac:grpSpMk id="40" creationId="{F7137E2D-350E-4823-9E0B-FF94A9AA4491}"/>
          </ac:grpSpMkLst>
        </pc:grpChg>
        <pc:grpChg chg="add del mod">
          <ac:chgData name="Steve Hansen" userId="64c90292-8ecd-40dd-8da2-0777bdd703c1" providerId="ADAL" clId="{11359DD6-FD45-4A2B-84E6-5DAA2E08289D}" dt="2021-05-25T11:58:53.444" v="1123" actId="165"/>
          <ac:grpSpMkLst>
            <pc:docMk/>
            <pc:sldMk cId="1081981549" sldId="2901"/>
            <ac:grpSpMk id="41" creationId="{D7FB3F2C-CDF3-446F-A7BB-28B3F334A0F8}"/>
          </ac:grpSpMkLst>
        </pc:grpChg>
        <pc:graphicFrameChg chg="del">
          <ac:chgData name="Steve Hansen" userId="64c90292-8ecd-40dd-8da2-0777bdd703c1" providerId="ADAL" clId="{11359DD6-FD45-4A2B-84E6-5DAA2E08289D}" dt="2021-05-25T11:52:37.570" v="1031" actId="21"/>
          <ac:graphicFrameMkLst>
            <pc:docMk/>
            <pc:sldMk cId="1081981549" sldId="2901"/>
            <ac:graphicFrameMk id="7" creationId="{3645AAD7-6912-48C3-AAF4-6D8210C3BF36}"/>
          </ac:graphicFrameMkLst>
        </pc:graphicFrameChg>
        <pc:picChg chg="mod">
          <ac:chgData name="Steve Hansen" userId="64c90292-8ecd-40dd-8da2-0777bdd703c1" providerId="ADAL" clId="{11359DD6-FD45-4A2B-84E6-5DAA2E08289D}" dt="2021-05-25T12:03:11.447" v="1134" actId="1076"/>
          <ac:picMkLst>
            <pc:docMk/>
            <pc:sldMk cId="1081981549" sldId="2901"/>
            <ac:picMk id="5" creationId="{E7BBBC60-2329-4431-9025-ECCF275577B7}"/>
          </ac:picMkLst>
        </pc:picChg>
        <pc:picChg chg="del mod">
          <ac:chgData name="Steve Hansen" userId="64c90292-8ecd-40dd-8da2-0777bdd703c1" providerId="ADAL" clId="{11359DD6-FD45-4A2B-84E6-5DAA2E08289D}" dt="2021-05-25T11:53:23.409" v="1111" actId="338"/>
          <ac:picMkLst>
            <pc:docMk/>
            <pc:sldMk cId="1081981549" sldId="2901"/>
            <ac:picMk id="8" creationId="{E5BA96A6-7845-49C9-ABF0-DA46B852FE52}"/>
          </ac:picMkLst>
        </pc:picChg>
      </pc:sldChg>
      <pc:sldChg chg="modSp add mod">
        <pc:chgData name="Steve Hansen" userId="64c90292-8ecd-40dd-8da2-0777bdd703c1" providerId="ADAL" clId="{11359DD6-FD45-4A2B-84E6-5DAA2E08289D}" dt="2021-05-25T12:02:58.397" v="1133"/>
        <pc:sldMkLst>
          <pc:docMk/>
          <pc:sldMk cId="2187696805" sldId="2902"/>
        </pc:sldMkLst>
        <pc:graphicFrameChg chg="mod modGraphic">
          <ac:chgData name="Steve Hansen" userId="64c90292-8ecd-40dd-8da2-0777bdd703c1" providerId="ADAL" clId="{11359DD6-FD45-4A2B-84E6-5DAA2E08289D}" dt="2021-05-25T12:02:58.397" v="1133"/>
          <ac:graphicFrameMkLst>
            <pc:docMk/>
            <pc:sldMk cId="2187696805" sldId="2902"/>
            <ac:graphicFrameMk id="15" creationId="{00000000-0000-0000-0000-000000000000}"/>
          </ac:graphicFrameMkLst>
        </pc:graphicFrameChg>
      </pc:sldChg>
      <pc:sldChg chg="add">
        <pc:chgData name="Steve Hansen" userId="64c90292-8ecd-40dd-8da2-0777bdd703c1" providerId="ADAL" clId="{11359DD6-FD45-4A2B-84E6-5DAA2E08289D}" dt="2021-05-25T13:29:26.896" v="1319"/>
        <pc:sldMkLst>
          <pc:docMk/>
          <pc:sldMk cId="1072372192" sldId="2903"/>
        </pc:sldMkLst>
      </pc:sldChg>
      <pc:sldChg chg="modSp add">
        <pc:chgData name="Steve Hansen" userId="64c90292-8ecd-40dd-8da2-0777bdd703c1" providerId="ADAL" clId="{11359DD6-FD45-4A2B-84E6-5DAA2E08289D}" dt="2021-05-25T13:32:32.591" v="1375"/>
        <pc:sldMkLst>
          <pc:docMk/>
          <pc:sldMk cId="128844545" sldId="2904"/>
        </pc:sldMkLst>
        <pc:graphicFrameChg chg="mod">
          <ac:chgData name="Steve Hansen" userId="64c90292-8ecd-40dd-8da2-0777bdd703c1" providerId="ADAL" clId="{11359DD6-FD45-4A2B-84E6-5DAA2E08289D}" dt="2021-05-25T13:32:32.591" v="1375"/>
          <ac:graphicFrameMkLst>
            <pc:docMk/>
            <pc:sldMk cId="128844545" sldId="2904"/>
            <ac:graphicFrameMk id="15" creationId="{00000000-0000-0000-0000-000000000000}"/>
          </ac:graphicFrameMkLst>
        </pc:graphicFrameChg>
      </pc:sldChg>
      <pc:sldChg chg="modSp new mod">
        <pc:chgData name="Steve Hansen" userId="64c90292-8ecd-40dd-8da2-0777bdd703c1" providerId="ADAL" clId="{11359DD6-FD45-4A2B-84E6-5DAA2E08289D}" dt="2021-05-25T13:34:13.308" v="1421" actId="1076"/>
        <pc:sldMkLst>
          <pc:docMk/>
          <pc:sldMk cId="2045757511" sldId="2905"/>
        </pc:sldMkLst>
        <pc:spChg chg="mod">
          <ac:chgData name="Steve Hansen" userId="64c90292-8ecd-40dd-8da2-0777bdd703c1" providerId="ADAL" clId="{11359DD6-FD45-4A2B-84E6-5DAA2E08289D}" dt="2021-05-25T13:34:13.308" v="1421" actId="1076"/>
          <ac:spMkLst>
            <pc:docMk/>
            <pc:sldMk cId="2045757511" sldId="2905"/>
            <ac:spMk id="2" creationId="{78531C97-C038-492E-9ABA-23940E1C083F}"/>
          </ac:spMkLst>
        </pc:spChg>
      </pc:sldChg>
      <pc:sldMasterChg chg="setBg modSldLayout">
        <pc:chgData name="Steve Hansen" userId="64c90292-8ecd-40dd-8da2-0777bdd703c1" providerId="ADAL" clId="{11359DD6-FD45-4A2B-84E6-5DAA2E08289D}" dt="2021-05-21T21:12:26.614" v="15"/>
        <pc:sldMasterMkLst>
          <pc:docMk/>
          <pc:sldMasterMk cId="0" sldId="2147483684"/>
        </pc:sldMasterMkLst>
        <pc:sldLayoutChg chg="setBg">
          <pc:chgData name="Steve Hansen" userId="64c90292-8ecd-40dd-8da2-0777bdd703c1" providerId="ADAL" clId="{11359DD6-FD45-4A2B-84E6-5DAA2E08289D}" dt="2021-05-21T21:12:26.614" v="15"/>
          <pc:sldLayoutMkLst>
            <pc:docMk/>
            <pc:sldMasterMk cId="0" sldId="2147483684"/>
            <pc:sldLayoutMk cId="0" sldId="2147483687"/>
          </pc:sldLayoutMkLst>
        </pc:sldLayoutChg>
        <pc:sldLayoutChg chg="setBg">
          <pc:chgData name="Steve Hansen" userId="64c90292-8ecd-40dd-8da2-0777bdd703c1" providerId="ADAL" clId="{11359DD6-FD45-4A2B-84E6-5DAA2E08289D}" dt="2021-05-21T21:12:26.614" v="15"/>
          <pc:sldLayoutMkLst>
            <pc:docMk/>
            <pc:sldMasterMk cId="0" sldId="2147483684"/>
            <pc:sldLayoutMk cId="3541483563" sldId="2147483692"/>
          </pc:sldLayoutMkLst>
        </pc:sldLayoutChg>
        <pc:sldLayoutChg chg="setBg">
          <pc:chgData name="Steve Hansen" userId="64c90292-8ecd-40dd-8da2-0777bdd703c1" providerId="ADAL" clId="{11359DD6-FD45-4A2B-84E6-5DAA2E08289D}" dt="2021-05-21T21:12:26.614" v="15"/>
          <pc:sldLayoutMkLst>
            <pc:docMk/>
            <pc:sldMasterMk cId="0" sldId="2147483684"/>
            <pc:sldLayoutMk cId="3752932017" sldId="2147483693"/>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695"/>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696"/>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697"/>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698"/>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699"/>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700"/>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701"/>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703"/>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704"/>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705"/>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706"/>
          </pc:sldLayoutMkLst>
        </pc:sldLayoutChg>
        <pc:sldLayoutChg chg="setBg">
          <pc:chgData name="Steve Hansen" userId="64c90292-8ecd-40dd-8da2-0777bdd703c1" providerId="ADAL" clId="{11359DD6-FD45-4A2B-84E6-5DAA2E08289D}" dt="2021-05-21T21:12:26.614" v="15"/>
          <pc:sldLayoutMkLst>
            <pc:docMk/>
            <pc:sldMasterMk cId="0" sldId="2147483684"/>
            <pc:sldLayoutMk cId="0" sldId="2147483707"/>
          </pc:sldLayoutMkLst>
        </pc:sldLayoutChg>
        <pc:sldLayoutChg chg="setBg">
          <pc:chgData name="Steve Hansen" userId="64c90292-8ecd-40dd-8da2-0777bdd703c1" providerId="ADAL" clId="{11359DD6-FD45-4A2B-84E6-5DAA2E08289D}" dt="2021-05-21T21:12:26.614" v="15"/>
          <pc:sldLayoutMkLst>
            <pc:docMk/>
            <pc:sldMasterMk cId="0" sldId="2147483684"/>
            <pc:sldLayoutMk cId="2465055633" sldId="2147483708"/>
          </pc:sldLayoutMkLst>
        </pc:sldLayoutChg>
        <pc:sldLayoutChg chg="setBg">
          <pc:chgData name="Steve Hansen" userId="64c90292-8ecd-40dd-8da2-0777bdd703c1" providerId="ADAL" clId="{11359DD6-FD45-4A2B-84E6-5DAA2E08289D}" dt="2021-05-21T21:12:26.614" v="15"/>
          <pc:sldLayoutMkLst>
            <pc:docMk/>
            <pc:sldMasterMk cId="0" sldId="2147483684"/>
            <pc:sldLayoutMk cId="1407288688" sldId="2147483709"/>
          </pc:sldLayoutMkLst>
        </pc:sldLayoutChg>
        <pc:sldLayoutChg chg="setBg">
          <pc:chgData name="Steve Hansen" userId="64c90292-8ecd-40dd-8da2-0777bdd703c1" providerId="ADAL" clId="{11359DD6-FD45-4A2B-84E6-5DAA2E08289D}" dt="2021-05-21T21:12:26.614" v="15"/>
          <pc:sldLayoutMkLst>
            <pc:docMk/>
            <pc:sldMasterMk cId="0" sldId="2147483684"/>
            <pc:sldLayoutMk cId="825083077" sldId="2147483710"/>
          </pc:sldLayoutMkLst>
        </pc:sldLayoutChg>
        <pc:sldLayoutChg chg="setBg">
          <pc:chgData name="Steve Hansen" userId="64c90292-8ecd-40dd-8da2-0777bdd703c1" providerId="ADAL" clId="{11359DD6-FD45-4A2B-84E6-5DAA2E08289D}" dt="2021-05-21T21:12:26.614" v="15"/>
          <pc:sldLayoutMkLst>
            <pc:docMk/>
            <pc:sldMasterMk cId="0" sldId="2147483684"/>
            <pc:sldLayoutMk cId="2791879534" sldId="2147483716"/>
          </pc:sldLayoutMkLst>
        </pc:sldLayoutChg>
        <pc:sldLayoutChg chg="setBg">
          <pc:chgData name="Steve Hansen" userId="64c90292-8ecd-40dd-8da2-0777bdd703c1" providerId="ADAL" clId="{11359DD6-FD45-4A2B-84E6-5DAA2E08289D}" dt="2021-05-21T21:12:26.614" v="15"/>
          <pc:sldLayoutMkLst>
            <pc:docMk/>
            <pc:sldMasterMk cId="0" sldId="2147483684"/>
            <pc:sldLayoutMk cId="3849552857" sldId="2147483717"/>
          </pc:sldLayoutMkLst>
        </pc:sldLayoutChg>
      </pc:sldMasterChg>
    </pc:docChg>
  </pc:docChgLst>
  <pc:docChgLst>
    <pc:chgData name="Stephan Sigaud" userId="S::stephans@phase-5.com::4f8532c7-f4b3-4157-98d7-c7624101a291" providerId="AD" clId="Web-{30CAB873-BD1A-B74A-0701-16486CA4970D}"/>
    <pc:docChg chg="modSld">
      <pc:chgData name="Stephan Sigaud" userId="S::stephans@phase-5.com::4f8532c7-f4b3-4157-98d7-c7624101a291" providerId="AD" clId="Web-{30CAB873-BD1A-B74A-0701-16486CA4970D}" dt="2021-01-19T18:53:39.395" v="4"/>
      <pc:docMkLst>
        <pc:docMk/>
      </pc:docMkLst>
      <pc:sldChg chg="delSp modSp">
        <pc:chgData name="Stephan Sigaud" userId="S::stephans@phase-5.com::4f8532c7-f4b3-4157-98d7-c7624101a291" providerId="AD" clId="Web-{30CAB873-BD1A-B74A-0701-16486CA4970D}" dt="2021-01-19T18:53:22.145" v="3"/>
        <pc:sldMkLst>
          <pc:docMk/>
          <pc:sldMk cId="4251707339" sldId="481"/>
        </pc:sldMkLst>
        <pc:spChg chg="del mod">
          <ac:chgData name="Stephan Sigaud" userId="S::stephans@phase-5.com::4f8532c7-f4b3-4157-98d7-c7624101a291" providerId="AD" clId="Web-{30CAB873-BD1A-B74A-0701-16486CA4970D}" dt="2021-01-19T18:53:22.145" v="3"/>
          <ac:spMkLst>
            <pc:docMk/>
            <pc:sldMk cId="4251707339" sldId="481"/>
            <ac:spMk id="2" creationId="{5C7B395A-39A3-4EFE-AEBB-ACC7D2809536}"/>
          </ac:spMkLst>
        </pc:spChg>
      </pc:sldChg>
      <pc:sldChg chg="delSp">
        <pc:chgData name="Stephan Sigaud" userId="S::stephans@phase-5.com::4f8532c7-f4b3-4157-98d7-c7624101a291" providerId="AD" clId="Web-{30CAB873-BD1A-B74A-0701-16486CA4970D}" dt="2021-01-19T18:53:39.395" v="4"/>
        <pc:sldMkLst>
          <pc:docMk/>
          <pc:sldMk cId="2545656226" sldId="2866"/>
        </pc:sldMkLst>
        <pc:spChg chg="del">
          <ac:chgData name="Stephan Sigaud" userId="S::stephans@phase-5.com::4f8532c7-f4b3-4157-98d7-c7624101a291" providerId="AD" clId="Web-{30CAB873-BD1A-B74A-0701-16486CA4970D}" dt="2021-01-19T18:53:39.395" v="4"/>
          <ac:spMkLst>
            <pc:docMk/>
            <pc:sldMk cId="2545656226" sldId="2866"/>
            <ac:spMk id="10" creationId="{2D0BA999-3CC3-4695-9754-B5DE6A19A811}"/>
          </ac:spMkLst>
        </pc:spChg>
      </pc:sldChg>
    </pc:docChg>
  </pc:docChgLst>
  <pc:docChgLst>
    <pc:chgData name="Steve Hansen" userId="64c90292-8ecd-40dd-8da2-0777bdd703c1" providerId="ADAL" clId="{1B7E7DEF-966C-4144-A4D6-808450DCCDA4}"/>
    <pc:docChg chg="undo custSel addSld delSld modSld sldOrd">
      <pc:chgData name="Steve Hansen" userId="64c90292-8ecd-40dd-8da2-0777bdd703c1" providerId="ADAL" clId="{1B7E7DEF-966C-4144-A4D6-808450DCCDA4}" dt="2021-02-18T16:20:24.658" v="9137" actId="20577"/>
      <pc:docMkLst>
        <pc:docMk/>
      </pc:docMkLst>
      <pc:sldChg chg="addSp delSp modSp mod modAnim">
        <pc:chgData name="Steve Hansen" userId="64c90292-8ecd-40dd-8da2-0777bdd703c1" providerId="ADAL" clId="{1B7E7DEF-966C-4144-A4D6-808450DCCDA4}" dt="2021-02-18T15:16:52.160" v="9116"/>
        <pc:sldMkLst>
          <pc:docMk/>
          <pc:sldMk cId="4046952734" sldId="513"/>
        </pc:sldMkLst>
        <pc:spChg chg="mod">
          <ac:chgData name="Steve Hansen" userId="64c90292-8ecd-40dd-8da2-0777bdd703c1" providerId="ADAL" clId="{1B7E7DEF-966C-4144-A4D6-808450DCCDA4}" dt="2021-02-18T15:05:13.859" v="8891" actId="20577"/>
          <ac:spMkLst>
            <pc:docMk/>
            <pc:sldMk cId="4046952734" sldId="513"/>
            <ac:spMk id="2" creationId="{DA8C5BB5-F20D-41E3-A88C-EDE3F3CC1076}"/>
          </ac:spMkLst>
        </pc:spChg>
        <pc:spChg chg="del">
          <ac:chgData name="Steve Hansen" userId="64c90292-8ecd-40dd-8da2-0777bdd703c1" providerId="ADAL" clId="{1B7E7DEF-966C-4144-A4D6-808450DCCDA4}" dt="2021-02-18T15:09:07.455" v="8932" actId="478"/>
          <ac:spMkLst>
            <pc:docMk/>
            <pc:sldMk cId="4046952734" sldId="513"/>
            <ac:spMk id="3" creationId="{F47DC1C6-2F94-49F4-A07A-3F16C961567A}"/>
          </ac:spMkLst>
        </pc:spChg>
        <pc:spChg chg="mod">
          <ac:chgData name="Steve Hansen" userId="64c90292-8ecd-40dd-8da2-0777bdd703c1" providerId="ADAL" clId="{1B7E7DEF-966C-4144-A4D6-808450DCCDA4}" dt="2021-02-18T15:16:18.658" v="9114" actId="20577"/>
          <ac:spMkLst>
            <pc:docMk/>
            <pc:sldMk cId="4046952734" sldId="513"/>
            <ac:spMk id="4" creationId="{72587268-387B-4094-8B9A-8D33688FAFBA}"/>
          </ac:spMkLst>
        </pc:spChg>
        <pc:spChg chg="add del mod">
          <ac:chgData name="Steve Hansen" userId="64c90292-8ecd-40dd-8da2-0777bdd703c1" providerId="ADAL" clId="{1B7E7DEF-966C-4144-A4D6-808450DCCDA4}" dt="2021-02-18T15:09:12.636" v="8933" actId="478"/>
          <ac:spMkLst>
            <pc:docMk/>
            <pc:sldMk cId="4046952734" sldId="513"/>
            <ac:spMk id="7" creationId="{0D0DD094-C003-4371-9373-CD061507C480}"/>
          </ac:spMkLst>
        </pc:spChg>
        <pc:spChg chg="add mod">
          <ac:chgData name="Steve Hansen" userId="64c90292-8ecd-40dd-8da2-0777bdd703c1" providerId="ADAL" clId="{1B7E7DEF-966C-4144-A4D6-808450DCCDA4}" dt="2021-02-18T15:16:14.582" v="9113" actId="1076"/>
          <ac:spMkLst>
            <pc:docMk/>
            <pc:sldMk cId="4046952734" sldId="513"/>
            <ac:spMk id="12" creationId="{9B45949F-7FE6-4E13-91EB-7345781E58A4}"/>
          </ac:spMkLst>
        </pc:spChg>
        <pc:picChg chg="del">
          <ac:chgData name="Steve Hansen" userId="64c90292-8ecd-40dd-8da2-0777bdd703c1" providerId="ADAL" clId="{1B7E7DEF-966C-4144-A4D6-808450DCCDA4}" dt="2021-02-18T15:09:14.446" v="8934" actId="478"/>
          <ac:picMkLst>
            <pc:docMk/>
            <pc:sldMk cId="4046952734" sldId="513"/>
            <ac:picMk id="9" creationId="{BFFB2A07-EEB6-4416-89B0-EA1B8CE0345F}"/>
          </ac:picMkLst>
        </pc:picChg>
        <pc:picChg chg="mod">
          <ac:chgData name="Steve Hansen" userId="64c90292-8ecd-40dd-8da2-0777bdd703c1" providerId="ADAL" clId="{1B7E7DEF-966C-4144-A4D6-808450DCCDA4}" dt="2021-02-18T15:15:01.167" v="9045" actId="1076"/>
          <ac:picMkLst>
            <pc:docMk/>
            <pc:sldMk cId="4046952734" sldId="513"/>
            <ac:picMk id="10" creationId="{8240A222-65A5-4C25-8807-B359BEDB49BC}"/>
          </ac:picMkLst>
        </pc:picChg>
        <pc:picChg chg="mod">
          <ac:chgData name="Steve Hansen" userId="64c90292-8ecd-40dd-8da2-0777bdd703c1" providerId="ADAL" clId="{1B7E7DEF-966C-4144-A4D6-808450DCCDA4}" dt="2021-02-18T15:14:56.972" v="9044" actId="1076"/>
          <ac:picMkLst>
            <pc:docMk/>
            <pc:sldMk cId="4046952734" sldId="513"/>
            <ac:picMk id="11" creationId="{EEB498AC-1321-460D-A934-C79D476446BE}"/>
          </ac:picMkLst>
        </pc:picChg>
      </pc:sldChg>
      <pc:sldChg chg="modSp mod modAnim">
        <pc:chgData name="Steve Hansen" userId="64c90292-8ecd-40dd-8da2-0777bdd703c1" providerId="ADAL" clId="{1B7E7DEF-966C-4144-A4D6-808450DCCDA4}" dt="2021-02-18T15:38:00.161" v="9122"/>
        <pc:sldMkLst>
          <pc:docMk/>
          <pc:sldMk cId="2499583876" sldId="2848"/>
        </pc:sldMkLst>
        <pc:graphicFrameChg chg="mod">
          <ac:chgData name="Steve Hansen" userId="64c90292-8ecd-40dd-8da2-0777bdd703c1" providerId="ADAL" clId="{1B7E7DEF-966C-4144-A4D6-808450DCCDA4}" dt="2021-02-18T15:37:39.779" v="9120" actId="1076"/>
          <ac:graphicFrameMkLst>
            <pc:docMk/>
            <pc:sldMk cId="2499583876" sldId="2848"/>
            <ac:graphicFrameMk id="5" creationId="{0C815239-4AC2-48B5-9740-682FC4F4B296}"/>
          </ac:graphicFrameMkLst>
        </pc:graphicFrameChg>
        <pc:graphicFrameChg chg="mod">
          <ac:chgData name="Steve Hansen" userId="64c90292-8ecd-40dd-8da2-0777bdd703c1" providerId="ADAL" clId="{1B7E7DEF-966C-4144-A4D6-808450DCCDA4}" dt="2021-02-18T15:37:51.090" v="9121" actId="1076"/>
          <ac:graphicFrameMkLst>
            <pc:docMk/>
            <pc:sldMk cId="2499583876" sldId="2848"/>
            <ac:graphicFrameMk id="10" creationId="{675CFF2C-4279-495B-B7DD-CEDD65104A71}"/>
          </ac:graphicFrameMkLst>
        </pc:graphicFrameChg>
      </pc:sldChg>
      <pc:sldChg chg="modSp mod modAnim">
        <pc:chgData name="Steve Hansen" userId="64c90292-8ecd-40dd-8da2-0777bdd703c1" providerId="ADAL" clId="{1B7E7DEF-966C-4144-A4D6-808450DCCDA4}" dt="2021-02-18T15:26:19.944" v="9118"/>
        <pc:sldMkLst>
          <pc:docMk/>
          <pc:sldMk cId="3896031047" sldId="2850"/>
        </pc:sldMkLst>
        <pc:spChg chg="mod">
          <ac:chgData name="Steve Hansen" userId="64c90292-8ecd-40dd-8da2-0777bdd703c1" providerId="ADAL" clId="{1B7E7DEF-966C-4144-A4D6-808450DCCDA4}" dt="2021-02-18T12:30:06.037" v="8195" actId="20577"/>
          <ac:spMkLst>
            <pc:docMk/>
            <pc:sldMk cId="3896031047" sldId="2850"/>
            <ac:spMk id="10" creationId="{5EC0D265-CF48-46E0-8E05-CD073E4F8DF8}"/>
          </ac:spMkLst>
        </pc:spChg>
        <pc:spChg chg="mod">
          <ac:chgData name="Steve Hansen" userId="64c90292-8ecd-40dd-8da2-0777bdd703c1" providerId="ADAL" clId="{1B7E7DEF-966C-4144-A4D6-808450DCCDA4}" dt="2021-02-18T12:30:21.421" v="8199" actId="20577"/>
          <ac:spMkLst>
            <pc:docMk/>
            <pc:sldMk cId="3896031047" sldId="2850"/>
            <ac:spMk id="11" creationId="{97F736FE-1927-4343-800A-DF3F7AD02B96}"/>
          </ac:spMkLst>
        </pc:spChg>
      </pc:sldChg>
      <pc:sldChg chg="modSp mod ord">
        <pc:chgData name="Steve Hansen" userId="64c90292-8ecd-40dd-8da2-0777bdd703c1" providerId="ADAL" clId="{1B7E7DEF-966C-4144-A4D6-808450DCCDA4}" dt="2021-02-18T13:14:40.576" v="8768" actId="20577"/>
        <pc:sldMkLst>
          <pc:docMk/>
          <pc:sldMk cId="3486005035" sldId="2851"/>
        </pc:sldMkLst>
        <pc:spChg chg="mod">
          <ac:chgData name="Steve Hansen" userId="64c90292-8ecd-40dd-8da2-0777bdd703c1" providerId="ADAL" clId="{1B7E7DEF-966C-4144-A4D6-808450DCCDA4}" dt="2021-02-18T13:14:40.576" v="8768" actId="20577"/>
          <ac:spMkLst>
            <pc:docMk/>
            <pc:sldMk cId="3486005035" sldId="2851"/>
            <ac:spMk id="8" creationId="{3DD8407F-04EC-4CCA-B25F-218D586D248D}"/>
          </ac:spMkLst>
        </pc:spChg>
        <pc:picChg chg="ord">
          <ac:chgData name="Steve Hansen" userId="64c90292-8ecd-40dd-8da2-0777bdd703c1" providerId="ADAL" clId="{1B7E7DEF-966C-4144-A4D6-808450DCCDA4}" dt="2021-02-18T12:12:19.077" v="7826" actId="167"/>
          <ac:picMkLst>
            <pc:docMk/>
            <pc:sldMk cId="3486005035" sldId="2851"/>
            <ac:picMk id="3" creationId="{EFB88E08-BAC6-451A-A35A-1E856A809D68}"/>
          </ac:picMkLst>
        </pc:picChg>
      </pc:sldChg>
      <pc:sldChg chg="modSp del mod">
        <pc:chgData name="Steve Hansen" userId="64c90292-8ecd-40dd-8da2-0777bdd703c1" providerId="ADAL" clId="{1B7E7DEF-966C-4144-A4D6-808450DCCDA4}" dt="2021-02-18T12:22:38.582" v="7971" actId="47"/>
        <pc:sldMkLst>
          <pc:docMk/>
          <pc:sldMk cId="73703391" sldId="2853"/>
        </pc:sldMkLst>
        <pc:spChg chg="mod">
          <ac:chgData name="Steve Hansen" userId="64c90292-8ecd-40dd-8da2-0777bdd703c1" providerId="ADAL" clId="{1B7E7DEF-966C-4144-A4D6-808450DCCDA4}" dt="2021-02-18T12:20:38.317" v="7945" actId="20577"/>
          <ac:spMkLst>
            <pc:docMk/>
            <pc:sldMk cId="73703391" sldId="2853"/>
            <ac:spMk id="2" creationId="{DA8C5BB5-F20D-41E3-A88C-EDE3F3CC1076}"/>
          </ac:spMkLst>
        </pc:spChg>
        <pc:spChg chg="mod">
          <ac:chgData name="Steve Hansen" userId="64c90292-8ecd-40dd-8da2-0777bdd703c1" providerId="ADAL" clId="{1B7E7DEF-966C-4144-A4D6-808450DCCDA4}" dt="2021-02-18T12:21:25.269" v="7969" actId="20577"/>
          <ac:spMkLst>
            <pc:docMk/>
            <pc:sldMk cId="73703391" sldId="2853"/>
            <ac:spMk id="4" creationId="{72587268-387B-4094-8B9A-8D33688FAFBA}"/>
          </ac:spMkLst>
        </pc:spChg>
      </pc:sldChg>
      <pc:sldChg chg="del">
        <pc:chgData name="Steve Hansen" userId="64c90292-8ecd-40dd-8da2-0777bdd703c1" providerId="ADAL" clId="{1B7E7DEF-966C-4144-A4D6-808450DCCDA4}" dt="2021-02-18T12:07:54.575" v="7818" actId="47"/>
        <pc:sldMkLst>
          <pc:docMk/>
          <pc:sldMk cId="2258290633" sldId="2855"/>
        </pc:sldMkLst>
      </pc:sldChg>
      <pc:sldChg chg="modSp mod">
        <pc:chgData name="Steve Hansen" userId="64c90292-8ecd-40dd-8da2-0777bdd703c1" providerId="ADAL" clId="{1B7E7DEF-966C-4144-A4D6-808450DCCDA4}" dt="2021-02-18T12:48:55.657" v="8469" actId="20577"/>
        <pc:sldMkLst>
          <pc:docMk/>
          <pc:sldMk cId="242408767" sldId="2856"/>
        </pc:sldMkLst>
        <pc:spChg chg="mod">
          <ac:chgData name="Steve Hansen" userId="64c90292-8ecd-40dd-8da2-0777bdd703c1" providerId="ADAL" clId="{1B7E7DEF-966C-4144-A4D6-808450DCCDA4}" dt="2021-02-18T12:48:55.657" v="8469" actId="20577"/>
          <ac:spMkLst>
            <pc:docMk/>
            <pc:sldMk cId="242408767" sldId="2856"/>
            <ac:spMk id="6" creationId="{0ACA1B3C-3617-4A7F-BCFD-D83F773F4D93}"/>
          </ac:spMkLst>
        </pc:spChg>
      </pc:sldChg>
      <pc:sldChg chg="addSp delSp modSp mod">
        <pc:chgData name="Steve Hansen" userId="64c90292-8ecd-40dd-8da2-0777bdd703c1" providerId="ADAL" clId="{1B7E7DEF-966C-4144-A4D6-808450DCCDA4}" dt="2021-02-18T16:08:30.025" v="9131" actId="20577"/>
        <pc:sldMkLst>
          <pc:docMk/>
          <pc:sldMk cId="2252618321" sldId="2858"/>
        </pc:sldMkLst>
        <pc:spChg chg="mod">
          <ac:chgData name="Steve Hansen" userId="64c90292-8ecd-40dd-8da2-0777bdd703c1" providerId="ADAL" clId="{1B7E7DEF-966C-4144-A4D6-808450DCCDA4}" dt="2021-02-18T16:08:30.025" v="9131" actId="20577"/>
          <ac:spMkLst>
            <pc:docMk/>
            <pc:sldMk cId="2252618321" sldId="2858"/>
            <ac:spMk id="8" creationId="{3DD8407F-04EC-4CCA-B25F-218D586D248D}"/>
          </ac:spMkLst>
        </pc:spChg>
        <pc:picChg chg="del">
          <ac:chgData name="Steve Hansen" userId="64c90292-8ecd-40dd-8da2-0777bdd703c1" providerId="ADAL" clId="{1B7E7DEF-966C-4144-A4D6-808450DCCDA4}" dt="2021-02-18T16:07:03.264" v="9127" actId="478"/>
          <ac:picMkLst>
            <pc:docMk/>
            <pc:sldMk cId="2252618321" sldId="2858"/>
            <ac:picMk id="2" creationId="{8AFEF026-9ADE-4324-88D3-2F9B0D2AF516}"/>
          </ac:picMkLst>
        </pc:picChg>
        <pc:picChg chg="add mod">
          <ac:chgData name="Steve Hansen" userId="64c90292-8ecd-40dd-8da2-0777bdd703c1" providerId="ADAL" clId="{1B7E7DEF-966C-4144-A4D6-808450DCCDA4}" dt="2021-02-18T16:08:05.834" v="9130" actId="1076"/>
          <ac:picMkLst>
            <pc:docMk/>
            <pc:sldMk cId="2252618321" sldId="2858"/>
            <ac:picMk id="1026" creationId="{6B0AD418-33B3-4CEE-B57E-0F6E20E0A1BE}"/>
          </ac:picMkLst>
        </pc:picChg>
      </pc:sldChg>
      <pc:sldChg chg="addSp delSp modSp mod">
        <pc:chgData name="Steve Hansen" userId="64c90292-8ecd-40dd-8da2-0777bdd703c1" providerId="ADAL" clId="{1B7E7DEF-966C-4144-A4D6-808450DCCDA4}" dt="2021-02-18T16:20:24.658" v="9137" actId="20577"/>
        <pc:sldMkLst>
          <pc:docMk/>
          <pc:sldMk cId="3352211437" sldId="2859"/>
        </pc:sldMkLst>
        <pc:spChg chg="mod">
          <ac:chgData name="Steve Hansen" userId="64c90292-8ecd-40dd-8da2-0777bdd703c1" providerId="ADAL" clId="{1B7E7DEF-966C-4144-A4D6-808450DCCDA4}" dt="2021-02-18T16:20:24.658" v="9137" actId="20577"/>
          <ac:spMkLst>
            <pc:docMk/>
            <pc:sldMk cId="3352211437" sldId="2859"/>
            <ac:spMk id="2" creationId="{DA8C5BB5-F20D-41E3-A88C-EDE3F3CC1076}"/>
          </ac:spMkLst>
        </pc:spChg>
        <pc:spChg chg="del">
          <ac:chgData name="Steve Hansen" userId="64c90292-8ecd-40dd-8da2-0777bdd703c1" providerId="ADAL" clId="{1B7E7DEF-966C-4144-A4D6-808450DCCDA4}" dt="2021-02-18T12:52:43.734" v="8496" actId="478"/>
          <ac:spMkLst>
            <pc:docMk/>
            <pc:sldMk cId="3352211437" sldId="2859"/>
            <ac:spMk id="3" creationId="{F47DC1C6-2F94-49F4-A07A-3F16C961567A}"/>
          </ac:spMkLst>
        </pc:spChg>
        <pc:spChg chg="del">
          <ac:chgData name="Steve Hansen" userId="64c90292-8ecd-40dd-8da2-0777bdd703c1" providerId="ADAL" clId="{1B7E7DEF-966C-4144-A4D6-808450DCCDA4}" dt="2021-02-18T12:52:43.734" v="8496" actId="478"/>
          <ac:spMkLst>
            <pc:docMk/>
            <pc:sldMk cId="3352211437" sldId="2859"/>
            <ac:spMk id="4" creationId="{72587268-387B-4094-8B9A-8D33688FAFBA}"/>
          </ac:spMkLst>
        </pc:spChg>
        <pc:spChg chg="add del mod">
          <ac:chgData name="Steve Hansen" userId="64c90292-8ecd-40dd-8da2-0777bdd703c1" providerId="ADAL" clId="{1B7E7DEF-966C-4144-A4D6-808450DCCDA4}" dt="2021-02-18T12:54:52.936" v="8703" actId="478"/>
          <ac:spMkLst>
            <pc:docMk/>
            <pc:sldMk cId="3352211437" sldId="2859"/>
            <ac:spMk id="7" creationId="{E0412654-5D67-4BBA-853D-137ABF4E9F05}"/>
          </ac:spMkLst>
        </pc:spChg>
        <pc:spChg chg="add mod">
          <ac:chgData name="Steve Hansen" userId="64c90292-8ecd-40dd-8da2-0777bdd703c1" providerId="ADAL" clId="{1B7E7DEF-966C-4144-A4D6-808450DCCDA4}" dt="2021-02-18T12:54:46.573" v="8702" actId="1036"/>
          <ac:spMkLst>
            <pc:docMk/>
            <pc:sldMk cId="3352211437" sldId="2859"/>
            <ac:spMk id="9" creationId="{55FFEEEF-000F-402F-8B8E-8F30306E5FC5}"/>
          </ac:spMkLst>
        </pc:spChg>
        <pc:graphicFrameChg chg="add mod modGraphic">
          <ac:chgData name="Steve Hansen" userId="64c90292-8ecd-40dd-8da2-0777bdd703c1" providerId="ADAL" clId="{1B7E7DEF-966C-4144-A4D6-808450DCCDA4}" dt="2021-02-18T12:54:46.573" v="8702" actId="1036"/>
          <ac:graphicFrameMkLst>
            <pc:docMk/>
            <pc:sldMk cId="3352211437" sldId="2859"/>
            <ac:graphicFrameMk id="8" creationId="{B47129DF-2A7C-4CC0-955A-0E761851E47B}"/>
          </ac:graphicFrameMkLst>
        </pc:graphicFrameChg>
      </pc:sldChg>
      <pc:sldChg chg="modSp mod">
        <pc:chgData name="Steve Hansen" userId="64c90292-8ecd-40dd-8da2-0777bdd703c1" providerId="ADAL" clId="{1B7E7DEF-966C-4144-A4D6-808450DCCDA4}" dt="2021-02-18T12:55:35.088" v="8715" actId="20577"/>
        <pc:sldMkLst>
          <pc:docMk/>
          <pc:sldMk cId="1058573030" sldId="2860"/>
        </pc:sldMkLst>
        <pc:spChg chg="mod">
          <ac:chgData name="Steve Hansen" userId="64c90292-8ecd-40dd-8da2-0777bdd703c1" providerId="ADAL" clId="{1B7E7DEF-966C-4144-A4D6-808450DCCDA4}" dt="2021-02-18T12:55:21.938" v="8707" actId="20577"/>
          <ac:spMkLst>
            <pc:docMk/>
            <pc:sldMk cId="1058573030" sldId="2860"/>
            <ac:spMk id="13" creationId="{8BDFD54D-942F-456D-8D11-559F550AD43B}"/>
          </ac:spMkLst>
        </pc:spChg>
        <pc:spChg chg="mod">
          <ac:chgData name="Steve Hansen" userId="64c90292-8ecd-40dd-8da2-0777bdd703c1" providerId="ADAL" clId="{1B7E7DEF-966C-4144-A4D6-808450DCCDA4}" dt="2021-02-18T12:55:25.705" v="8711" actId="20577"/>
          <ac:spMkLst>
            <pc:docMk/>
            <pc:sldMk cId="1058573030" sldId="2860"/>
            <ac:spMk id="14" creationId="{81176584-CF67-401F-95CD-EA7ADDD1DC5E}"/>
          </ac:spMkLst>
        </pc:spChg>
        <pc:spChg chg="mod">
          <ac:chgData name="Steve Hansen" userId="64c90292-8ecd-40dd-8da2-0777bdd703c1" providerId="ADAL" clId="{1B7E7DEF-966C-4144-A4D6-808450DCCDA4}" dt="2021-02-18T12:55:35.088" v="8715" actId="20577"/>
          <ac:spMkLst>
            <pc:docMk/>
            <pc:sldMk cId="1058573030" sldId="2860"/>
            <ac:spMk id="15" creationId="{ABF47648-1DF6-47E8-B306-E09F66C8B554}"/>
          </ac:spMkLst>
        </pc:spChg>
      </pc:sldChg>
      <pc:sldChg chg="modSp mod modAnim">
        <pc:chgData name="Steve Hansen" userId="64c90292-8ecd-40dd-8da2-0777bdd703c1" providerId="ADAL" clId="{1B7E7DEF-966C-4144-A4D6-808450DCCDA4}" dt="2021-02-18T16:05:37.280" v="9126"/>
        <pc:sldMkLst>
          <pc:docMk/>
          <pc:sldMk cId="4152381449" sldId="2861"/>
        </pc:sldMkLst>
        <pc:spChg chg="mod">
          <ac:chgData name="Steve Hansen" userId="64c90292-8ecd-40dd-8da2-0777bdd703c1" providerId="ADAL" clId="{1B7E7DEF-966C-4144-A4D6-808450DCCDA4}" dt="2021-02-18T12:56:00.673" v="8736" actId="20577"/>
          <ac:spMkLst>
            <pc:docMk/>
            <pc:sldMk cId="4152381449" sldId="2861"/>
            <ac:spMk id="4" creationId="{BF3A9BD3-016F-48E5-96B1-0A4B6638AE77}"/>
          </ac:spMkLst>
        </pc:spChg>
      </pc:sldChg>
      <pc:sldChg chg="modSp mod">
        <pc:chgData name="Steve Hansen" userId="64c90292-8ecd-40dd-8da2-0777bdd703c1" providerId="ADAL" clId="{1B7E7DEF-966C-4144-A4D6-808450DCCDA4}" dt="2021-02-18T12:16:54.245" v="7914" actId="6549"/>
        <pc:sldMkLst>
          <pc:docMk/>
          <pc:sldMk cId="4061373581" sldId="2863"/>
        </pc:sldMkLst>
        <pc:spChg chg="mod">
          <ac:chgData name="Steve Hansen" userId="64c90292-8ecd-40dd-8da2-0777bdd703c1" providerId="ADAL" clId="{1B7E7DEF-966C-4144-A4D6-808450DCCDA4}" dt="2021-02-18T12:16:54.245" v="7914" actId="6549"/>
          <ac:spMkLst>
            <pc:docMk/>
            <pc:sldMk cId="4061373581" sldId="2863"/>
            <ac:spMk id="6" creationId="{FC69F708-5683-485E-B742-EBF64265CD4E}"/>
          </ac:spMkLst>
        </pc:spChg>
      </pc:sldChg>
      <pc:sldChg chg="modSp mod">
        <pc:chgData name="Steve Hansen" userId="64c90292-8ecd-40dd-8da2-0777bdd703c1" providerId="ADAL" clId="{1B7E7DEF-966C-4144-A4D6-808450DCCDA4}" dt="2021-02-18T12:58:36.057" v="8764" actId="20577"/>
        <pc:sldMkLst>
          <pc:docMk/>
          <pc:sldMk cId="2545656226" sldId="2866"/>
        </pc:sldMkLst>
        <pc:spChg chg="mod">
          <ac:chgData name="Steve Hansen" userId="64c90292-8ecd-40dd-8da2-0777bdd703c1" providerId="ADAL" clId="{1B7E7DEF-966C-4144-A4D6-808450DCCDA4}" dt="2021-02-18T12:58:36.057" v="8764" actId="20577"/>
          <ac:spMkLst>
            <pc:docMk/>
            <pc:sldMk cId="2545656226" sldId="2866"/>
            <ac:spMk id="2" creationId="{83123AA5-7053-484E-945B-60F8888E89C1}"/>
          </ac:spMkLst>
        </pc:spChg>
      </pc:sldChg>
      <pc:sldChg chg="modAnim">
        <pc:chgData name="Steve Hansen" userId="64c90292-8ecd-40dd-8da2-0777bdd703c1" providerId="ADAL" clId="{1B7E7DEF-966C-4144-A4D6-808450DCCDA4}" dt="2021-02-18T15:42:22.968" v="9123"/>
        <pc:sldMkLst>
          <pc:docMk/>
          <pc:sldMk cId="2580834253" sldId="2868"/>
        </pc:sldMkLst>
      </pc:sldChg>
      <pc:sldChg chg="modSp mod">
        <pc:chgData name="Steve Hansen" userId="64c90292-8ecd-40dd-8da2-0777bdd703c1" providerId="ADAL" clId="{1B7E7DEF-966C-4144-A4D6-808450DCCDA4}" dt="2021-02-18T12:36:47.321" v="8223" actId="20577"/>
        <pc:sldMkLst>
          <pc:docMk/>
          <pc:sldMk cId="1582101143" sldId="2869"/>
        </pc:sldMkLst>
        <pc:spChg chg="mod">
          <ac:chgData name="Steve Hansen" userId="64c90292-8ecd-40dd-8da2-0777bdd703c1" providerId="ADAL" clId="{1B7E7DEF-966C-4144-A4D6-808450DCCDA4}" dt="2021-02-18T12:36:47.321" v="8223" actId="20577"/>
          <ac:spMkLst>
            <pc:docMk/>
            <pc:sldMk cId="1582101143" sldId="2869"/>
            <ac:spMk id="3" creationId="{B2354987-B59C-4697-AE74-FB4D3F6F5CDE}"/>
          </ac:spMkLst>
        </pc:spChg>
      </pc:sldChg>
      <pc:sldChg chg="del">
        <pc:chgData name="Steve Hansen" userId="64c90292-8ecd-40dd-8da2-0777bdd703c1" providerId="ADAL" clId="{1B7E7DEF-966C-4144-A4D6-808450DCCDA4}" dt="2021-02-18T12:06:19.405" v="7816" actId="47"/>
        <pc:sldMkLst>
          <pc:docMk/>
          <pc:sldMk cId="1858656956" sldId="2889"/>
        </pc:sldMkLst>
      </pc:sldChg>
      <pc:sldChg chg="add">
        <pc:chgData name="Steve Hansen" userId="64c90292-8ecd-40dd-8da2-0777bdd703c1" providerId="ADAL" clId="{1B7E7DEF-966C-4144-A4D6-808450DCCDA4}" dt="2021-02-18T12:10:59.430" v="7822"/>
        <pc:sldMkLst>
          <pc:docMk/>
          <pc:sldMk cId="381867728" sldId="2890"/>
        </pc:sldMkLst>
      </pc:sldChg>
      <pc:sldChg chg="addSp delSp modSp new del mod">
        <pc:chgData name="Steve Hansen" userId="64c90292-8ecd-40dd-8da2-0777bdd703c1" providerId="ADAL" clId="{1B7E7DEF-966C-4144-A4D6-808450DCCDA4}" dt="2021-02-12T21:35:41.155" v="6315" actId="2696"/>
        <pc:sldMkLst>
          <pc:docMk/>
          <pc:sldMk cId="2974270778" sldId="2890"/>
        </pc:sldMkLst>
        <pc:spChg chg="mod">
          <ac:chgData name="Steve Hansen" userId="64c90292-8ecd-40dd-8da2-0777bdd703c1" providerId="ADAL" clId="{1B7E7DEF-966C-4144-A4D6-808450DCCDA4}" dt="2021-02-12T16:20:40.220" v="12" actId="20577"/>
          <ac:spMkLst>
            <pc:docMk/>
            <pc:sldMk cId="2974270778" sldId="2890"/>
            <ac:spMk id="2" creationId="{5041C9DF-B065-4B93-8E33-E1890FD73ECD}"/>
          </ac:spMkLst>
        </pc:spChg>
        <pc:spChg chg="del mod">
          <ac:chgData name="Steve Hansen" userId="64c90292-8ecd-40dd-8da2-0777bdd703c1" providerId="ADAL" clId="{1B7E7DEF-966C-4144-A4D6-808450DCCDA4}" dt="2021-02-12T21:19:49.041" v="5900" actId="478"/>
          <ac:spMkLst>
            <pc:docMk/>
            <pc:sldMk cId="2974270778" sldId="2890"/>
            <ac:spMk id="3" creationId="{7F09866D-A11A-4BD7-8B88-B28F5F96A259}"/>
          </ac:spMkLst>
        </pc:spChg>
        <pc:spChg chg="add del mod">
          <ac:chgData name="Steve Hansen" userId="64c90292-8ecd-40dd-8da2-0777bdd703c1" providerId="ADAL" clId="{1B7E7DEF-966C-4144-A4D6-808450DCCDA4}" dt="2021-02-12T17:09:02.053" v="1245" actId="11529"/>
          <ac:spMkLst>
            <pc:docMk/>
            <pc:sldMk cId="2974270778" sldId="2890"/>
            <ac:spMk id="6" creationId="{FA92E219-524E-4336-B6C0-CE0FCD20B34B}"/>
          </ac:spMkLst>
        </pc:spChg>
        <pc:spChg chg="add mod">
          <ac:chgData name="Steve Hansen" userId="64c90292-8ecd-40dd-8da2-0777bdd703c1" providerId="ADAL" clId="{1B7E7DEF-966C-4144-A4D6-808450DCCDA4}" dt="2021-02-12T17:23:18.955" v="1664" actId="14100"/>
          <ac:spMkLst>
            <pc:docMk/>
            <pc:sldMk cId="2974270778" sldId="2890"/>
            <ac:spMk id="7" creationId="{A5A0C5AF-28AE-42CD-845F-9A3BC95ADCAB}"/>
          </ac:spMkLst>
        </pc:spChg>
        <pc:spChg chg="add del mod">
          <ac:chgData name="Steve Hansen" userId="64c90292-8ecd-40dd-8da2-0777bdd703c1" providerId="ADAL" clId="{1B7E7DEF-966C-4144-A4D6-808450DCCDA4}" dt="2021-02-12T21:20:32.371" v="5901" actId="478"/>
          <ac:spMkLst>
            <pc:docMk/>
            <pc:sldMk cId="2974270778" sldId="2890"/>
            <ac:spMk id="9" creationId="{B45A2714-6E0C-4752-9590-AFA75D704B2C}"/>
          </ac:spMkLst>
        </pc:spChg>
        <pc:graphicFrameChg chg="add mod modGraphic">
          <ac:chgData name="Steve Hansen" userId="64c90292-8ecd-40dd-8da2-0777bdd703c1" providerId="ADAL" clId="{1B7E7DEF-966C-4144-A4D6-808450DCCDA4}" dt="2021-02-12T18:00:27.700" v="2031" actId="14734"/>
          <ac:graphicFrameMkLst>
            <pc:docMk/>
            <pc:sldMk cId="2974270778" sldId="2890"/>
            <ac:graphicFrameMk id="5" creationId="{99AA45C3-42DA-49ED-B1CF-ED0FE2890685}"/>
          </ac:graphicFrameMkLst>
        </pc:graphicFrameChg>
      </pc:sldChg>
      <pc:sldChg chg="addSp delSp modSp new mod modClrScheme chgLayout">
        <pc:chgData name="Steve Hansen" userId="64c90292-8ecd-40dd-8da2-0777bdd703c1" providerId="ADAL" clId="{1B7E7DEF-966C-4144-A4D6-808450DCCDA4}" dt="2021-02-18T12:13:21.709" v="7837" actId="20577"/>
        <pc:sldMkLst>
          <pc:docMk/>
          <pc:sldMk cId="2991890397" sldId="2891"/>
        </pc:sldMkLst>
        <pc:spChg chg="mod ord">
          <ac:chgData name="Steve Hansen" userId="64c90292-8ecd-40dd-8da2-0777bdd703c1" providerId="ADAL" clId="{1B7E7DEF-966C-4144-A4D6-808450DCCDA4}" dt="2021-02-18T12:13:21.709" v="7837" actId="20577"/>
          <ac:spMkLst>
            <pc:docMk/>
            <pc:sldMk cId="2991890397" sldId="2891"/>
            <ac:spMk id="2" creationId="{58BF8D8C-5B74-4C10-91C7-EC6F0684067B}"/>
          </ac:spMkLst>
        </pc:spChg>
        <pc:spChg chg="del">
          <ac:chgData name="Steve Hansen" userId="64c90292-8ecd-40dd-8da2-0777bdd703c1" providerId="ADAL" clId="{1B7E7DEF-966C-4144-A4D6-808450DCCDA4}" dt="2021-02-12T20:23:43.162" v="2092" actId="3680"/>
          <ac:spMkLst>
            <pc:docMk/>
            <pc:sldMk cId="2991890397" sldId="2891"/>
            <ac:spMk id="3" creationId="{1807CFAF-5AF0-4308-91A9-7ED460EA97CD}"/>
          </ac:spMkLst>
        </pc:spChg>
        <pc:spChg chg="mod ord">
          <ac:chgData name="Steve Hansen" userId="64c90292-8ecd-40dd-8da2-0777bdd703c1" providerId="ADAL" clId="{1B7E7DEF-966C-4144-A4D6-808450DCCDA4}" dt="2021-02-12T21:13:20.431" v="5546" actId="700"/>
          <ac:spMkLst>
            <pc:docMk/>
            <pc:sldMk cId="2991890397" sldId="2891"/>
            <ac:spMk id="4" creationId="{D6782AA6-6BF9-4EDB-AF12-AAD787F08454}"/>
          </ac:spMkLst>
        </pc:spChg>
        <pc:spChg chg="add mod">
          <ac:chgData name="Steve Hansen" userId="64c90292-8ecd-40dd-8da2-0777bdd703c1" providerId="ADAL" clId="{1B7E7DEF-966C-4144-A4D6-808450DCCDA4}" dt="2021-02-12T20:39:42.068" v="3264" actId="1076"/>
          <ac:spMkLst>
            <pc:docMk/>
            <pc:sldMk cId="2991890397" sldId="2891"/>
            <ac:spMk id="7" creationId="{1711F00C-1FEE-45E2-8434-72A7A7A5B44B}"/>
          </ac:spMkLst>
        </pc:spChg>
        <pc:spChg chg="add del mod">
          <ac:chgData name="Steve Hansen" userId="64c90292-8ecd-40dd-8da2-0777bdd703c1" providerId="ADAL" clId="{1B7E7DEF-966C-4144-A4D6-808450DCCDA4}" dt="2021-02-12T20:50:29.686" v="4068"/>
          <ac:spMkLst>
            <pc:docMk/>
            <pc:sldMk cId="2991890397" sldId="2891"/>
            <ac:spMk id="8" creationId="{21F65852-AC74-431F-A6E2-46C065CFF52F}"/>
          </ac:spMkLst>
        </pc:spChg>
        <pc:spChg chg="add del">
          <ac:chgData name="Steve Hansen" userId="64c90292-8ecd-40dd-8da2-0777bdd703c1" providerId="ADAL" clId="{1B7E7DEF-966C-4144-A4D6-808450DCCDA4}" dt="2021-02-12T21:01:57.287" v="5022" actId="22"/>
          <ac:spMkLst>
            <pc:docMk/>
            <pc:sldMk cId="2991890397" sldId="2891"/>
            <ac:spMk id="10" creationId="{89DCDAAA-3128-401D-A26C-40CFADEDC1B7}"/>
          </ac:spMkLst>
        </pc:spChg>
        <pc:spChg chg="add mod">
          <ac:chgData name="Steve Hansen" userId="64c90292-8ecd-40dd-8da2-0777bdd703c1" providerId="ADAL" clId="{1B7E7DEF-966C-4144-A4D6-808450DCCDA4}" dt="2021-02-12T21:10:58.814" v="5374" actId="14100"/>
          <ac:spMkLst>
            <pc:docMk/>
            <pc:sldMk cId="2991890397" sldId="2891"/>
            <ac:spMk id="11" creationId="{39BB0AA4-ECB8-40BC-B2C7-15E3A32AFCDA}"/>
          </ac:spMkLst>
        </pc:spChg>
        <pc:graphicFrameChg chg="add mod ord modGraphic">
          <ac:chgData name="Steve Hansen" userId="64c90292-8ecd-40dd-8da2-0777bdd703c1" providerId="ADAL" clId="{1B7E7DEF-966C-4144-A4D6-808450DCCDA4}" dt="2021-02-12T21:31:07.243" v="6227" actId="6549"/>
          <ac:graphicFrameMkLst>
            <pc:docMk/>
            <pc:sldMk cId="2991890397" sldId="2891"/>
            <ac:graphicFrameMk id="5" creationId="{23E4B571-D26F-4A55-95F3-A564340C347B}"/>
          </ac:graphicFrameMkLst>
        </pc:graphicFrameChg>
      </pc:sldChg>
      <pc:sldChg chg="addSp delSp modSp add del mod">
        <pc:chgData name="Steve Hansen" userId="64c90292-8ecd-40dd-8da2-0777bdd703c1" providerId="ADAL" clId="{1B7E7DEF-966C-4144-A4D6-808450DCCDA4}" dt="2021-02-18T12:02:32.492" v="7808" actId="2696"/>
        <pc:sldMkLst>
          <pc:docMk/>
          <pc:sldMk cId="535751231" sldId="2892"/>
        </pc:sldMkLst>
        <pc:spChg chg="mod">
          <ac:chgData name="Steve Hansen" userId="64c90292-8ecd-40dd-8da2-0777bdd703c1" providerId="ADAL" clId="{1B7E7DEF-966C-4144-A4D6-808450DCCDA4}" dt="2021-02-12T20:45:48.428" v="4045" actId="20577"/>
          <ac:spMkLst>
            <pc:docMk/>
            <pc:sldMk cId="535751231" sldId="2892"/>
            <ac:spMk id="2" creationId="{5041C9DF-B065-4B93-8E33-E1890FD73ECD}"/>
          </ac:spMkLst>
        </pc:spChg>
        <pc:spChg chg="mod">
          <ac:chgData name="Steve Hansen" userId="64c90292-8ecd-40dd-8da2-0777bdd703c1" providerId="ADAL" clId="{1B7E7DEF-966C-4144-A4D6-808450DCCDA4}" dt="2021-02-12T20:45:39.012" v="4028" actId="20577"/>
          <ac:spMkLst>
            <pc:docMk/>
            <pc:sldMk cId="535751231" sldId="2892"/>
            <ac:spMk id="3" creationId="{7F09866D-A11A-4BD7-8B88-B28F5F96A259}"/>
          </ac:spMkLst>
        </pc:spChg>
        <pc:spChg chg="del">
          <ac:chgData name="Steve Hansen" userId="64c90292-8ecd-40dd-8da2-0777bdd703c1" providerId="ADAL" clId="{1B7E7DEF-966C-4144-A4D6-808450DCCDA4}" dt="2021-02-12T20:40:20.549" v="3318" actId="478"/>
          <ac:spMkLst>
            <pc:docMk/>
            <pc:sldMk cId="535751231" sldId="2892"/>
            <ac:spMk id="7" creationId="{A5A0C5AF-28AE-42CD-845F-9A3BC95ADCAB}"/>
          </ac:spMkLst>
        </pc:spChg>
        <pc:graphicFrameChg chg="add del mod">
          <ac:chgData name="Steve Hansen" userId="64c90292-8ecd-40dd-8da2-0777bdd703c1" providerId="ADAL" clId="{1B7E7DEF-966C-4144-A4D6-808450DCCDA4}" dt="2021-02-12T20:50:30.127" v="4069" actId="478"/>
          <ac:graphicFrameMkLst>
            <pc:docMk/>
            <pc:sldMk cId="535751231" sldId="2892"/>
            <ac:graphicFrameMk id="5" creationId="{99AA45C3-42DA-49ED-B1CF-ED0FE2890685}"/>
          </ac:graphicFrameMkLst>
        </pc:graphicFrameChg>
      </pc:sldChg>
      <pc:sldChg chg="add">
        <pc:chgData name="Steve Hansen" userId="64c90292-8ecd-40dd-8da2-0777bdd703c1" providerId="ADAL" clId="{1B7E7DEF-966C-4144-A4D6-808450DCCDA4}" dt="2021-02-18T12:09:17.652" v="7820"/>
        <pc:sldMkLst>
          <pc:docMk/>
          <pc:sldMk cId="981857618" sldId="2892"/>
        </pc:sldMkLst>
      </pc:sldChg>
      <pc:sldChg chg="add del">
        <pc:chgData name="Steve Hansen" userId="64c90292-8ecd-40dd-8da2-0777bdd703c1" providerId="ADAL" clId="{1B7E7DEF-966C-4144-A4D6-808450DCCDA4}" dt="2021-02-18T12:03:23.748" v="7809" actId="2696"/>
        <pc:sldMkLst>
          <pc:docMk/>
          <pc:sldMk cId="209232516" sldId="2893"/>
        </pc:sldMkLst>
      </pc:sldChg>
      <pc:sldChg chg="add">
        <pc:chgData name="Steve Hansen" userId="64c90292-8ecd-40dd-8da2-0777bdd703c1" providerId="ADAL" clId="{1B7E7DEF-966C-4144-A4D6-808450DCCDA4}" dt="2021-02-18T12:10:14.277" v="7821"/>
        <pc:sldMkLst>
          <pc:docMk/>
          <pc:sldMk cId="4128873361" sldId="2893"/>
        </pc:sldMkLst>
      </pc:sldChg>
      <pc:sldChg chg="addSp delSp modSp add mod modClrScheme chgLayout">
        <pc:chgData name="Steve Hansen" userId="64c90292-8ecd-40dd-8da2-0777bdd703c1" providerId="ADAL" clId="{1B7E7DEF-966C-4144-A4D6-808450DCCDA4}" dt="2021-02-18T12:14:06.866" v="7868" actId="6549"/>
        <pc:sldMkLst>
          <pc:docMk/>
          <pc:sldMk cId="1285458872" sldId="2894"/>
        </pc:sldMkLst>
        <pc:spChg chg="mod ord">
          <ac:chgData name="Steve Hansen" userId="64c90292-8ecd-40dd-8da2-0777bdd703c1" providerId="ADAL" clId="{1B7E7DEF-966C-4144-A4D6-808450DCCDA4}" dt="2021-02-18T12:14:06.866" v="7868" actId="6549"/>
          <ac:spMkLst>
            <pc:docMk/>
            <pc:sldMk cId="1285458872" sldId="2894"/>
            <ac:spMk id="2" creationId="{58BF8D8C-5B74-4C10-91C7-EC6F0684067B}"/>
          </ac:spMkLst>
        </pc:spChg>
        <pc:spChg chg="mod ord">
          <ac:chgData name="Steve Hansen" userId="64c90292-8ecd-40dd-8da2-0777bdd703c1" providerId="ADAL" clId="{1B7E7DEF-966C-4144-A4D6-808450DCCDA4}" dt="2021-02-12T21:13:11.819" v="5545" actId="700"/>
          <ac:spMkLst>
            <pc:docMk/>
            <pc:sldMk cId="1285458872" sldId="2894"/>
            <ac:spMk id="4" creationId="{D6782AA6-6BF9-4EDB-AF12-AAD787F08454}"/>
          </ac:spMkLst>
        </pc:spChg>
        <pc:spChg chg="add mod">
          <ac:chgData name="Steve Hansen" userId="64c90292-8ecd-40dd-8da2-0777bdd703c1" providerId="ADAL" clId="{1B7E7DEF-966C-4144-A4D6-808450DCCDA4}" dt="2021-02-12T21:44:28.107" v="6378" actId="20577"/>
          <ac:spMkLst>
            <pc:docMk/>
            <pc:sldMk cId="1285458872" sldId="2894"/>
            <ac:spMk id="6" creationId="{C7CD5AFD-F01D-4EB8-A66D-5EE4779FD095}"/>
          </ac:spMkLst>
        </pc:spChg>
        <pc:spChg chg="del">
          <ac:chgData name="Steve Hansen" userId="64c90292-8ecd-40dd-8da2-0777bdd703c1" providerId="ADAL" clId="{1B7E7DEF-966C-4144-A4D6-808450DCCDA4}" dt="2021-02-12T21:09:06.044" v="5270" actId="478"/>
          <ac:spMkLst>
            <pc:docMk/>
            <pc:sldMk cId="1285458872" sldId="2894"/>
            <ac:spMk id="7" creationId="{1711F00C-1FEE-45E2-8434-72A7A7A5B44B}"/>
          </ac:spMkLst>
        </pc:spChg>
        <pc:graphicFrameChg chg="mod ord modGraphic">
          <ac:chgData name="Steve Hansen" userId="64c90292-8ecd-40dd-8da2-0777bdd703c1" providerId="ADAL" clId="{1B7E7DEF-966C-4144-A4D6-808450DCCDA4}" dt="2021-02-12T21:28:31.517" v="6197" actId="20577"/>
          <ac:graphicFrameMkLst>
            <pc:docMk/>
            <pc:sldMk cId="1285458872" sldId="2894"/>
            <ac:graphicFrameMk id="5" creationId="{23E4B571-D26F-4A55-95F3-A564340C347B}"/>
          </ac:graphicFrameMkLst>
        </pc:graphicFrameChg>
      </pc:sldChg>
      <pc:sldChg chg="addSp delSp modSp add mod modClrScheme chgLayout">
        <pc:chgData name="Steve Hansen" userId="64c90292-8ecd-40dd-8da2-0777bdd703c1" providerId="ADAL" clId="{1B7E7DEF-966C-4144-A4D6-808450DCCDA4}" dt="2021-02-18T14:43:12.301" v="8769" actId="478"/>
        <pc:sldMkLst>
          <pc:docMk/>
          <pc:sldMk cId="2384397977" sldId="2895"/>
        </pc:sldMkLst>
        <pc:spChg chg="mod ord">
          <ac:chgData name="Steve Hansen" userId="64c90292-8ecd-40dd-8da2-0777bdd703c1" providerId="ADAL" clId="{1B7E7DEF-966C-4144-A4D6-808450DCCDA4}" dt="2021-02-18T12:13:59.550" v="7867" actId="6549"/>
          <ac:spMkLst>
            <pc:docMk/>
            <pc:sldMk cId="2384397977" sldId="2895"/>
            <ac:spMk id="2" creationId="{58BF8D8C-5B74-4C10-91C7-EC6F0684067B}"/>
          </ac:spMkLst>
        </pc:spChg>
        <pc:spChg chg="mod ord">
          <ac:chgData name="Steve Hansen" userId="64c90292-8ecd-40dd-8da2-0777bdd703c1" providerId="ADAL" clId="{1B7E7DEF-966C-4144-A4D6-808450DCCDA4}" dt="2021-02-12T21:14:34.536" v="5573" actId="700"/>
          <ac:spMkLst>
            <pc:docMk/>
            <pc:sldMk cId="2384397977" sldId="2895"/>
            <ac:spMk id="4" creationId="{D6782AA6-6BF9-4EDB-AF12-AAD787F08454}"/>
          </ac:spMkLst>
        </pc:spChg>
        <pc:spChg chg="add mod">
          <ac:chgData name="Steve Hansen" userId="64c90292-8ecd-40dd-8da2-0777bdd703c1" providerId="ADAL" clId="{1B7E7DEF-966C-4144-A4D6-808450DCCDA4}" dt="2021-02-12T21:16:59.493" v="5899" actId="20577"/>
          <ac:spMkLst>
            <pc:docMk/>
            <pc:sldMk cId="2384397977" sldId="2895"/>
            <ac:spMk id="6" creationId="{897457DB-2163-4E38-BBC9-78568EAA51D3}"/>
          </ac:spMkLst>
        </pc:spChg>
        <pc:spChg chg="del">
          <ac:chgData name="Steve Hansen" userId="64c90292-8ecd-40dd-8da2-0777bdd703c1" providerId="ADAL" clId="{1B7E7DEF-966C-4144-A4D6-808450DCCDA4}" dt="2021-02-18T14:43:12.301" v="8769" actId="478"/>
          <ac:spMkLst>
            <pc:docMk/>
            <pc:sldMk cId="2384397977" sldId="2895"/>
            <ac:spMk id="7" creationId="{1711F00C-1FEE-45E2-8434-72A7A7A5B44B}"/>
          </ac:spMkLst>
        </pc:spChg>
        <pc:graphicFrameChg chg="mod ord modGraphic">
          <ac:chgData name="Steve Hansen" userId="64c90292-8ecd-40dd-8da2-0777bdd703c1" providerId="ADAL" clId="{1B7E7DEF-966C-4144-A4D6-808450DCCDA4}" dt="2021-02-12T21:22:36.124" v="5923" actId="20577"/>
          <ac:graphicFrameMkLst>
            <pc:docMk/>
            <pc:sldMk cId="2384397977" sldId="2895"/>
            <ac:graphicFrameMk id="5" creationId="{23E4B571-D26F-4A55-95F3-A564340C347B}"/>
          </ac:graphicFrameMkLst>
        </pc:graphicFrameChg>
      </pc:sldChg>
      <pc:sldChg chg="addSp delSp modSp new mod">
        <pc:chgData name="Steve Hansen" userId="64c90292-8ecd-40dd-8da2-0777bdd703c1" providerId="ADAL" clId="{1B7E7DEF-966C-4144-A4D6-808450DCCDA4}" dt="2021-02-18T14:54:24.284" v="8867" actId="20577"/>
        <pc:sldMkLst>
          <pc:docMk/>
          <pc:sldMk cId="2776136445" sldId="2896"/>
        </pc:sldMkLst>
        <pc:spChg chg="mod">
          <ac:chgData name="Steve Hansen" userId="64c90292-8ecd-40dd-8da2-0777bdd703c1" providerId="ADAL" clId="{1B7E7DEF-966C-4144-A4D6-808450DCCDA4}" dt="2021-02-12T21:48:57.534" v="6446" actId="20577"/>
          <ac:spMkLst>
            <pc:docMk/>
            <pc:sldMk cId="2776136445" sldId="2896"/>
            <ac:spMk id="2" creationId="{C2703B08-3678-48DE-8A3C-F8EDB01DA1DC}"/>
          </ac:spMkLst>
        </pc:spChg>
        <pc:spChg chg="del mod">
          <ac:chgData name="Steve Hansen" userId="64c90292-8ecd-40dd-8da2-0777bdd703c1" providerId="ADAL" clId="{1B7E7DEF-966C-4144-A4D6-808450DCCDA4}" dt="2021-02-12T21:20:56.285" v="5913"/>
          <ac:spMkLst>
            <pc:docMk/>
            <pc:sldMk cId="2776136445" sldId="2896"/>
            <ac:spMk id="3" creationId="{61E04D03-87B6-4D00-A37E-CA18E0E2BB86}"/>
          </ac:spMkLst>
        </pc:spChg>
        <pc:spChg chg="add mod">
          <ac:chgData name="Steve Hansen" userId="64c90292-8ecd-40dd-8da2-0777bdd703c1" providerId="ADAL" clId="{1B7E7DEF-966C-4144-A4D6-808450DCCDA4}" dt="2021-02-18T14:54:24.284" v="8867" actId="20577"/>
          <ac:spMkLst>
            <pc:docMk/>
            <pc:sldMk cId="2776136445" sldId="2896"/>
            <ac:spMk id="6" creationId="{87904FE8-7D45-4DAD-BB05-A1CA7CBE5017}"/>
          </ac:spMkLst>
        </pc:spChg>
        <pc:graphicFrameChg chg="add mod modGraphic">
          <ac:chgData name="Steve Hansen" userId="64c90292-8ecd-40dd-8da2-0777bdd703c1" providerId="ADAL" clId="{1B7E7DEF-966C-4144-A4D6-808450DCCDA4}" dt="2021-02-18T14:53:52.909" v="8836" actId="122"/>
          <ac:graphicFrameMkLst>
            <pc:docMk/>
            <pc:sldMk cId="2776136445" sldId="2896"/>
            <ac:graphicFrameMk id="5" creationId="{68652AD1-4D60-41C2-B44B-7699A410F885}"/>
          </ac:graphicFrameMkLst>
        </pc:graphicFrameChg>
      </pc:sldChg>
      <pc:sldChg chg="modSp add del mod ord modClrScheme chgLayout">
        <pc:chgData name="Steve Hansen" userId="64c90292-8ecd-40dd-8da2-0777bdd703c1" providerId="ADAL" clId="{1B7E7DEF-966C-4144-A4D6-808450DCCDA4}" dt="2021-02-18T12:16:33.606" v="7912" actId="2696"/>
        <pc:sldMkLst>
          <pc:docMk/>
          <pc:sldMk cId="1453256143" sldId="2897"/>
        </pc:sldMkLst>
        <pc:spChg chg="mod ord">
          <ac:chgData name="Steve Hansen" userId="64c90292-8ecd-40dd-8da2-0777bdd703c1" providerId="ADAL" clId="{1B7E7DEF-966C-4144-A4D6-808450DCCDA4}" dt="2021-02-18T12:16:18.426" v="7911" actId="700"/>
          <ac:spMkLst>
            <pc:docMk/>
            <pc:sldMk cId="1453256143" sldId="2897"/>
            <ac:spMk id="2" creationId="{C2703B08-3678-48DE-8A3C-F8EDB01DA1DC}"/>
          </ac:spMkLst>
        </pc:spChg>
        <pc:spChg chg="mod ord">
          <ac:chgData name="Steve Hansen" userId="64c90292-8ecd-40dd-8da2-0777bdd703c1" providerId="ADAL" clId="{1B7E7DEF-966C-4144-A4D6-808450DCCDA4}" dt="2021-02-18T12:16:18.426" v="7911" actId="700"/>
          <ac:spMkLst>
            <pc:docMk/>
            <pc:sldMk cId="1453256143" sldId="2897"/>
            <ac:spMk id="4" creationId="{E0B0BF4F-CACC-48C7-8B73-4A9BE122337C}"/>
          </ac:spMkLst>
        </pc:spChg>
        <pc:spChg chg="mod">
          <ac:chgData name="Steve Hansen" userId="64c90292-8ecd-40dd-8da2-0777bdd703c1" providerId="ADAL" clId="{1B7E7DEF-966C-4144-A4D6-808450DCCDA4}" dt="2021-02-12T22:05:37.337" v="7799"/>
          <ac:spMkLst>
            <pc:docMk/>
            <pc:sldMk cId="1453256143" sldId="2897"/>
            <ac:spMk id="6" creationId="{87904FE8-7D45-4DAD-BB05-A1CA7CBE5017}"/>
          </ac:spMkLst>
        </pc:spChg>
        <pc:graphicFrameChg chg="mod ord modGraphic">
          <ac:chgData name="Steve Hansen" userId="64c90292-8ecd-40dd-8da2-0777bdd703c1" providerId="ADAL" clId="{1B7E7DEF-966C-4144-A4D6-808450DCCDA4}" dt="2021-02-18T12:16:18.426" v="7911" actId="700"/>
          <ac:graphicFrameMkLst>
            <pc:docMk/>
            <pc:sldMk cId="1453256143" sldId="2897"/>
            <ac:graphicFrameMk id="5" creationId="{68652AD1-4D60-41C2-B44B-7699A410F885}"/>
          </ac:graphicFrameMkLst>
        </pc:graphicFrameChg>
      </pc:sldChg>
      <pc:sldChg chg="modSp add mod">
        <pc:chgData name="Steve Hansen" userId="64c90292-8ecd-40dd-8da2-0777bdd703c1" providerId="ADAL" clId="{1B7E7DEF-966C-4144-A4D6-808450DCCDA4}" dt="2021-02-18T12:58:16.344" v="8758" actId="20577"/>
        <pc:sldMkLst>
          <pc:docMk/>
          <pc:sldMk cId="2265645270" sldId="2897"/>
        </pc:sldMkLst>
        <pc:spChg chg="mod">
          <ac:chgData name="Steve Hansen" userId="64c90292-8ecd-40dd-8da2-0777bdd703c1" providerId="ADAL" clId="{1B7E7DEF-966C-4144-A4D6-808450DCCDA4}" dt="2021-02-18T12:17:20.101" v="7929" actId="20577"/>
          <ac:spMkLst>
            <pc:docMk/>
            <pc:sldMk cId="2265645270" sldId="2897"/>
            <ac:spMk id="2" creationId="{C2703B08-3678-48DE-8A3C-F8EDB01DA1DC}"/>
          </ac:spMkLst>
        </pc:spChg>
        <pc:graphicFrameChg chg="modGraphic">
          <ac:chgData name="Steve Hansen" userId="64c90292-8ecd-40dd-8da2-0777bdd703c1" providerId="ADAL" clId="{1B7E7DEF-966C-4144-A4D6-808450DCCDA4}" dt="2021-02-18T12:58:16.344" v="8758" actId="20577"/>
          <ac:graphicFrameMkLst>
            <pc:docMk/>
            <pc:sldMk cId="2265645270" sldId="2897"/>
            <ac:graphicFrameMk id="5" creationId="{68652AD1-4D60-41C2-B44B-7699A410F885}"/>
          </ac:graphicFrameMkLst>
        </pc:graphicFrameChg>
      </pc:sldChg>
      <pc:sldChg chg="add del">
        <pc:chgData name="Steve Hansen" userId="64c90292-8ecd-40dd-8da2-0777bdd703c1" providerId="ADAL" clId="{1B7E7DEF-966C-4144-A4D6-808450DCCDA4}" dt="2021-02-18T12:05:58.987" v="7814"/>
        <pc:sldMkLst>
          <pc:docMk/>
          <pc:sldMk cId="2233431342" sldId="2898"/>
        </pc:sldMkLst>
      </pc:sldChg>
      <pc:sldChg chg="add">
        <pc:chgData name="Steve Hansen" userId="64c90292-8ecd-40dd-8da2-0777bdd703c1" providerId="ADAL" clId="{1B7E7DEF-966C-4144-A4D6-808450DCCDA4}" dt="2021-02-18T12:06:16.031" v="7815"/>
        <pc:sldMkLst>
          <pc:docMk/>
          <pc:sldMk cId="4046466595" sldId="2898"/>
        </pc:sldMkLst>
      </pc:sldChg>
      <pc:sldChg chg="modSp add mod">
        <pc:chgData name="Steve Hansen" userId="64c90292-8ecd-40dd-8da2-0777bdd703c1" providerId="ADAL" clId="{1B7E7DEF-966C-4144-A4D6-808450DCCDA4}" dt="2021-02-18T14:56:00.572" v="8887" actId="20577"/>
        <pc:sldMkLst>
          <pc:docMk/>
          <pc:sldMk cId="113991424" sldId="2899"/>
        </pc:sldMkLst>
        <pc:spChg chg="mod">
          <ac:chgData name="Steve Hansen" userId="64c90292-8ecd-40dd-8da2-0777bdd703c1" providerId="ADAL" clId="{1B7E7DEF-966C-4144-A4D6-808450DCCDA4}" dt="2021-02-18T14:56:00.572" v="8887" actId="20577"/>
          <ac:spMkLst>
            <pc:docMk/>
            <pc:sldMk cId="113991424" sldId="2899"/>
            <ac:spMk id="2" creationId="{DA8C5BB5-F20D-41E3-A88C-EDE3F3CC1076}"/>
          </ac:spMkLst>
        </pc:spChg>
        <pc:spChg chg="mod">
          <ac:chgData name="Steve Hansen" userId="64c90292-8ecd-40dd-8da2-0777bdd703c1" providerId="ADAL" clId="{1B7E7DEF-966C-4144-A4D6-808450DCCDA4}" dt="2021-02-18T14:55:42.967" v="8880" actId="20577"/>
          <ac:spMkLst>
            <pc:docMk/>
            <pc:sldMk cId="113991424" sldId="2899"/>
            <ac:spMk id="6" creationId="{0ACA1B3C-3617-4A7F-BCFD-D83F773F4D93}"/>
          </ac:spMkLst>
        </pc:spChg>
        <pc:spChg chg="mod">
          <ac:chgData name="Steve Hansen" userId="64c90292-8ecd-40dd-8da2-0777bdd703c1" providerId="ADAL" clId="{1B7E7DEF-966C-4144-A4D6-808450DCCDA4}" dt="2021-02-18T12:28:56.644" v="8191" actId="20577"/>
          <ac:spMkLst>
            <pc:docMk/>
            <pc:sldMk cId="113991424" sldId="2899"/>
            <ac:spMk id="7" creationId="{C0A292CD-B162-49DE-848F-CF0CE40452CB}"/>
          </ac:spMkLst>
        </pc:spChg>
      </pc:sldChg>
      <pc:sldChg chg="add">
        <pc:chgData name="Steve Hansen" userId="64c90292-8ecd-40dd-8da2-0777bdd703c1" providerId="ADAL" clId="{1B7E7DEF-966C-4144-A4D6-808450DCCDA4}" dt="2021-02-18T12:08:32.144" v="7819"/>
        <pc:sldMkLst>
          <pc:docMk/>
          <pc:sldMk cId="1217378926" sldId="2900"/>
        </pc:sldMkLst>
      </pc:sldChg>
      <pc:sldChg chg="modSp add del mod ord">
        <pc:chgData name="Steve Hansen" userId="64c90292-8ecd-40dd-8da2-0777bdd703c1" providerId="ADAL" clId="{1B7E7DEF-966C-4144-A4D6-808450DCCDA4}" dt="2021-02-18T15:06:43.488" v="8931" actId="47"/>
        <pc:sldMkLst>
          <pc:docMk/>
          <pc:sldMk cId="2073999715" sldId="2901"/>
        </pc:sldMkLst>
        <pc:spChg chg="mod">
          <ac:chgData name="Steve Hansen" userId="64c90292-8ecd-40dd-8da2-0777bdd703c1" providerId="ADAL" clId="{1B7E7DEF-966C-4144-A4D6-808450DCCDA4}" dt="2021-02-18T15:06:31.612" v="8930" actId="20577"/>
          <ac:spMkLst>
            <pc:docMk/>
            <pc:sldMk cId="2073999715" sldId="2901"/>
            <ac:spMk id="2" creationId="{DA8C5BB5-F20D-41E3-A88C-EDE3F3CC1076}"/>
          </ac:spMkLst>
        </pc:spChg>
        <pc:spChg chg="mod">
          <ac:chgData name="Steve Hansen" userId="64c90292-8ecd-40dd-8da2-0777bdd703c1" providerId="ADAL" clId="{1B7E7DEF-966C-4144-A4D6-808450DCCDA4}" dt="2021-02-18T12:24:00.534" v="8004" actId="6549"/>
          <ac:spMkLst>
            <pc:docMk/>
            <pc:sldMk cId="2073999715" sldId="2901"/>
            <ac:spMk id="4" creationId="{72587268-387B-4094-8B9A-8D33688FAFB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9B8AC-9AD3-4724-9381-05D181B4697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DAE8576-86BF-421B-9C59-7ED95A6FAAFE}">
      <dgm:prSet phldrT="[Text]" custT="1"/>
      <dgm:spPr>
        <a:ln>
          <a:noFill/>
        </a:ln>
      </dgm:spPr>
      <dgm:t>
        <a:bodyPr/>
        <a:lstStyle/>
        <a:p>
          <a:r>
            <a:rPr lang="en-US" sz="3200" b="1" dirty="0"/>
            <a:t>Why we’re here</a:t>
          </a:r>
        </a:p>
      </dgm:t>
    </dgm:pt>
    <dgm:pt modelId="{9163783E-DD70-4529-95A0-4A52E0AA0FAB}" type="parTrans" cxnId="{9CD35CE0-281C-4E7F-B6D1-E4A83CD6D65E}">
      <dgm:prSet/>
      <dgm:spPr/>
      <dgm:t>
        <a:bodyPr/>
        <a:lstStyle/>
        <a:p>
          <a:endParaRPr lang="en-US" sz="1600"/>
        </a:p>
      </dgm:t>
    </dgm:pt>
    <dgm:pt modelId="{178FEAC3-502E-4964-AB49-B3562A391CDA}" type="sibTrans" cxnId="{9CD35CE0-281C-4E7F-B6D1-E4A83CD6D65E}">
      <dgm:prSet/>
      <dgm:spPr/>
      <dgm:t>
        <a:bodyPr/>
        <a:lstStyle/>
        <a:p>
          <a:endParaRPr lang="en-US" sz="1600"/>
        </a:p>
      </dgm:t>
    </dgm:pt>
    <dgm:pt modelId="{3761D313-3125-41A7-8A94-59322BF56F78}">
      <dgm:prSet phldrT="[Text]" custT="1"/>
      <dgm:spPr>
        <a:ln>
          <a:noFill/>
        </a:ln>
      </dgm:spPr>
      <dgm:t>
        <a:bodyPr/>
        <a:lstStyle/>
        <a:p>
          <a:r>
            <a:rPr lang="en-US" sz="2400">
              <a:solidFill>
                <a:schemeClr val="bg2">
                  <a:lumMod val="50000"/>
                </a:schemeClr>
              </a:solidFill>
            </a:rPr>
            <a:t>It’s not just a “session”</a:t>
          </a:r>
          <a:endParaRPr lang="en-US" sz="2400" dirty="0">
            <a:solidFill>
              <a:schemeClr val="bg2">
                <a:lumMod val="50000"/>
              </a:schemeClr>
            </a:solidFill>
          </a:endParaRPr>
        </a:p>
      </dgm:t>
    </dgm:pt>
    <dgm:pt modelId="{584B1087-B11F-422D-B2F2-BBEAB75BD7A6}" type="sibTrans" cxnId="{48DA925E-A497-48DC-ABC2-EE879D42B29A}">
      <dgm:prSet/>
      <dgm:spPr/>
      <dgm:t>
        <a:bodyPr/>
        <a:lstStyle/>
        <a:p>
          <a:endParaRPr lang="en-US" sz="1600"/>
        </a:p>
      </dgm:t>
    </dgm:pt>
    <dgm:pt modelId="{62A2FA4A-6F1A-4847-82C9-3C06713F8E8A}" type="parTrans" cxnId="{48DA925E-A497-48DC-ABC2-EE879D42B29A}">
      <dgm:prSet/>
      <dgm:spPr/>
      <dgm:t>
        <a:bodyPr/>
        <a:lstStyle/>
        <a:p>
          <a:endParaRPr lang="en-US" sz="1600"/>
        </a:p>
      </dgm:t>
    </dgm:pt>
    <dgm:pt modelId="{8250D1FD-7870-4365-BA97-9DD4B2FD9018}">
      <dgm:prSet phldrT="[Text]" custT="1"/>
      <dgm:spPr>
        <a:ln>
          <a:noFill/>
        </a:ln>
      </dgm:spPr>
      <dgm:t>
        <a:bodyPr/>
        <a:lstStyle/>
        <a:p>
          <a:r>
            <a:rPr lang="en-US" sz="2400">
              <a:solidFill>
                <a:schemeClr val="bg2">
                  <a:lumMod val="50000"/>
                </a:schemeClr>
              </a:solidFill>
            </a:rPr>
            <a:t>Activation session structure</a:t>
          </a:r>
          <a:endParaRPr lang="en-US" sz="2400" dirty="0">
            <a:solidFill>
              <a:schemeClr val="bg2">
                <a:lumMod val="50000"/>
              </a:schemeClr>
            </a:solidFill>
          </a:endParaRPr>
        </a:p>
      </dgm:t>
    </dgm:pt>
    <dgm:pt modelId="{BB6A77E1-6EBE-46E0-9D71-F8B03DEFCC72}" type="sibTrans" cxnId="{98B6388B-9C95-4A14-817A-DD8E074CDB1D}">
      <dgm:prSet/>
      <dgm:spPr/>
      <dgm:t>
        <a:bodyPr/>
        <a:lstStyle/>
        <a:p>
          <a:endParaRPr lang="en-US" sz="1600"/>
        </a:p>
      </dgm:t>
    </dgm:pt>
    <dgm:pt modelId="{9F1F1E32-814B-4A8E-BFDE-C2DFD7B91E29}" type="parTrans" cxnId="{98B6388B-9C95-4A14-817A-DD8E074CDB1D}">
      <dgm:prSet/>
      <dgm:spPr/>
      <dgm:t>
        <a:bodyPr/>
        <a:lstStyle/>
        <a:p>
          <a:endParaRPr lang="en-US" sz="1600"/>
        </a:p>
      </dgm:t>
    </dgm:pt>
    <dgm:pt modelId="{D06CBD77-0C72-4AEB-B028-620660FACDEA}" type="pres">
      <dgm:prSet presAssocID="{12F9B8AC-9AD3-4724-9381-05D181B4697B}" presName="Name0" presStyleCnt="0">
        <dgm:presLayoutVars>
          <dgm:chMax val="7"/>
          <dgm:chPref val="7"/>
          <dgm:dir/>
        </dgm:presLayoutVars>
      </dgm:prSet>
      <dgm:spPr/>
    </dgm:pt>
    <dgm:pt modelId="{937785CA-218E-4A72-BCA3-9BCFCBF4E1A0}" type="pres">
      <dgm:prSet presAssocID="{12F9B8AC-9AD3-4724-9381-05D181B4697B}" presName="Name1" presStyleCnt="0"/>
      <dgm:spPr/>
    </dgm:pt>
    <dgm:pt modelId="{62D5D6F3-F089-46AA-A8B7-EFDD373488FC}" type="pres">
      <dgm:prSet presAssocID="{12F9B8AC-9AD3-4724-9381-05D181B4697B}" presName="cycle" presStyleCnt="0"/>
      <dgm:spPr/>
    </dgm:pt>
    <dgm:pt modelId="{BBC83118-467D-4EDB-8040-38A46EB113AB}" type="pres">
      <dgm:prSet presAssocID="{12F9B8AC-9AD3-4724-9381-05D181B4697B}" presName="srcNode" presStyleLbl="node1" presStyleIdx="0" presStyleCnt="3"/>
      <dgm:spPr/>
    </dgm:pt>
    <dgm:pt modelId="{540C08C0-271C-412E-B822-7DF6231D677A}" type="pres">
      <dgm:prSet presAssocID="{12F9B8AC-9AD3-4724-9381-05D181B4697B}" presName="conn" presStyleLbl="parChTrans1D2" presStyleIdx="0" presStyleCnt="1"/>
      <dgm:spPr/>
    </dgm:pt>
    <dgm:pt modelId="{01C581D7-8EF8-4A59-B0C6-68743087BC0C}" type="pres">
      <dgm:prSet presAssocID="{12F9B8AC-9AD3-4724-9381-05D181B4697B}" presName="extraNode" presStyleLbl="node1" presStyleIdx="0" presStyleCnt="3"/>
      <dgm:spPr/>
    </dgm:pt>
    <dgm:pt modelId="{6084042E-0473-4B3D-ACE6-7C35A8E8254D}" type="pres">
      <dgm:prSet presAssocID="{12F9B8AC-9AD3-4724-9381-05D181B4697B}" presName="dstNode" presStyleLbl="node1" presStyleIdx="0" presStyleCnt="3"/>
      <dgm:spPr/>
    </dgm:pt>
    <dgm:pt modelId="{EB8D1B2E-8B35-4762-B8E2-8C6C511F0A8D}" type="pres">
      <dgm:prSet presAssocID="{FDAE8576-86BF-421B-9C59-7ED95A6FAAFE}" presName="text_1" presStyleLbl="node1" presStyleIdx="0" presStyleCnt="3">
        <dgm:presLayoutVars>
          <dgm:bulletEnabled val="1"/>
        </dgm:presLayoutVars>
      </dgm:prSet>
      <dgm:spPr/>
    </dgm:pt>
    <dgm:pt modelId="{C58214AD-3EE4-4CE2-BC22-591522782DC6}" type="pres">
      <dgm:prSet presAssocID="{FDAE8576-86BF-421B-9C59-7ED95A6FAAFE}" presName="accent_1" presStyleCnt="0"/>
      <dgm:spPr/>
    </dgm:pt>
    <dgm:pt modelId="{09E04254-1396-4D9F-AC79-3A41786CEBFD}" type="pres">
      <dgm:prSet presAssocID="{FDAE8576-86BF-421B-9C59-7ED95A6FAAFE}" presName="accentRepeatNode" presStyleLbl="solidFgAcc1" presStyleIdx="0" presStyleCnt="3"/>
      <dgm:spPr>
        <a:solidFill>
          <a:schemeClr val="accent1"/>
        </a:solidFill>
      </dgm:spPr>
    </dgm:pt>
    <dgm:pt modelId="{F7F8F1EF-B4F7-4962-879F-815127FA09C2}" type="pres">
      <dgm:prSet presAssocID="{3761D313-3125-41A7-8A94-59322BF56F78}" presName="text_2" presStyleLbl="node1" presStyleIdx="1" presStyleCnt="3">
        <dgm:presLayoutVars>
          <dgm:bulletEnabled val="1"/>
        </dgm:presLayoutVars>
      </dgm:prSet>
      <dgm:spPr/>
    </dgm:pt>
    <dgm:pt modelId="{0CB14A81-4220-4752-AE3B-C76C7FB06852}" type="pres">
      <dgm:prSet presAssocID="{3761D313-3125-41A7-8A94-59322BF56F78}" presName="accent_2" presStyleCnt="0"/>
      <dgm:spPr/>
    </dgm:pt>
    <dgm:pt modelId="{CD196516-7490-4FEA-A5A8-6F10E1D94BF2}" type="pres">
      <dgm:prSet presAssocID="{3761D313-3125-41A7-8A94-59322BF56F78}" presName="accentRepeatNode" presStyleLbl="solidFgAcc1" presStyleIdx="1" presStyleCnt="3"/>
      <dgm:spPr>
        <a:solidFill>
          <a:schemeClr val="accent1"/>
        </a:solidFill>
      </dgm:spPr>
    </dgm:pt>
    <dgm:pt modelId="{6763B693-5B14-47C8-89F7-E199606DAF38}" type="pres">
      <dgm:prSet presAssocID="{8250D1FD-7870-4365-BA97-9DD4B2FD9018}" presName="text_3" presStyleLbl="node1" presStyleIdx="2" presStyleCnt="3">
        <dgm:presLayoutVars>
          <dgm:bulletEnabled val="1"/>
        </dgm:presLayoutVars>
      </dgm:prSet>
      <dgm:spPr/>
    </dgm:pt>
    <dgm:pt modelId="{9A9B00B6-1CDD-4DC9-BBEF-1004960A92E5}" type="pres">
      <dgm:prSet presAssocID="{8250D1FD-7870-4365-BA97-9DD4B2FD9018}" presName="accent_3" presStyleCnt="0"/>
      <dgm:spPr/>
    </dgm:pt>
    <dgm:pt modelId="{F5213A09-66B8-41C8-ADD4-B229770FEE89}" type="pres">
      <dgm:prSet presAssocID="{8250D1FD-7870-4365-BA97-9DD4B2FD9018}" presName="accentRepeatNode" presStyleLbl="solidFgAcc1" presStyleIdx="2" presStyleCnt="3"/>
      <dgm:spPr>
        <a:solidFill>
          <a:schemeClr val="accent1"/>
        </a:solidFill>
      </dgm:spPr>
    </dgm:pt>
  </dgm:ptLst>
  <dgm:cxnLst>
    <dgm:cxn modelId="{48DA925E-A497-48DC-ABC2-EE879D42B29A}" srcId="{12F9B8AC-9AD3-4724-9381-05D181B4697B}" destId="{3761D313-3125-41A7-8A94-59322BF56F78}" srcOrd="1" destOrd="0" parTransId="{62A2FA4A-6F1A-4847-82C9-3C06713F8E8A}" sibTransId="{584B1087-B11F-422D-B2F2-BBEAB75BD7A6}"/>
    <dgm:cxn modelId="{535C546C-3C3C-448C-9214-24AE5B8E514C}" type="presOf" srcId="{12F9B8AC-9AD3-4724-9381-05D181B4697B}" destId="{D06CBD77-0C72-4AEB-B028-620660FACDEA}" srcOrd="0" destOrd="0" presId="urn:microsoft.com/office/officeart/2008/layout/VerticalCurvedList"/>
    <dgm:cxn modelId="{D5ABD075-006D-42FC-9BC5-C3459B79E180}" type="presOf" srcId="{3761D313-3125-41A7-8A94-59322BF56F78}" destId="{F7F8F1EF-B4F7-4962-879F-815127FA09C2}" srcOrd="0" destOrd="0" presId="urn:microsoft.com/office/officeart/2008/layout/VerticalCurvedList"/>
    <dgm:cxn modelId="{98B6388B-9C95-4A14-817A-DD8E074CDB1D}" srcId="{12F9B8AC-9AD3-4724-9381-05D181B4697B}" destId="{8250D1FD-7870-4365-BA97-9DD4B2FD9018}" srcOrd="2" destOrd="0" parTransId="{9F1F1E32-814B-4A8E-BFDE-C2DFD7B91E29}" sibTransId="{BB6A77E1-6EBE-46E0-9D71-F8B03DEFCC72}"/>
    <dgm:cxn modelId="{3FAB52AB-9869-4931-8927-CA8A6513AF3C}" type="presOf" srcId="{8250D1FD-7870-4365-BA97-9DD4B2FD9018}" destId="{6763B693-5B14-47C8-89F7-E199606DAF38}" srcOrd="0" destOrd="0" presId="urn:microsoft.com/office/officeart/2008/layout/VerticalCurvedList"/>
    <dgm:cxn modelId="{4ED84BDB-7326-4AAB-8CE8-F1DE61A27856}" type="presOf" srcId="{178FEAC3-502E-4964-AB49-B3562A391CDA}" destId="{540C08C0-271C-412E-B822-7DF6231D677A}" srcOrd="0" destOrd="0" presId="urn:microsoft.com/office/officeart/2008/layout/VerticalCurvedList"/>
    <dgm:cxn modelId="{9CD35CE0-281C-4E7F-B6D1-E4A83CD6D65E}" srcId="{12F9B8AC-9AD3-4724-9381-05D181B4697B}" destId="{FDAE8576-86BF-421B-9C59-7ED95A6FAAFE}" srcOrd="0" destOrd="0" parTransId="{9163783E-DD70-4529-95A0-4A52E0AA0FAB}" sibTransId="{178FEAC3-502E-4964-AB49-B3562A391CDA}"/>
    <dgm:cxn modelId="{FC5F1FF8-2B40-4411-993E-64D5AB06775C}" type="presOf" srcId="{FDAE8576-86BF-421B-9C59-7ED95A6FAAFE}" destId="{EB8D1B2E-8B35-4762-B8E2-8C6C511F0A8D}" srcOrd="0" destOrd="0" presId="urn:microsoft.com/office/officeart/2008/layout/VerticalCurvedList"/>
    <dgm:cxn modelId="{356D3A51-4066-4FD3-88F7-F9257AA3C0A1}" type="presParOf" srcId="{D06CBD77-0C72-4AEB-B028-620660FACDEA}" destId="{937785CA-218E-4A72-BCA3-9BCFCBF4E1A0}" srcOrd="0" destOrd="0" presId="urn:microsoft.com/office/officeart/2008/layout/VerticalCurvedList"/>
    <dgm:cxn modelId="{53EF75F9-1F5B-417D-AE6C-A87F6421AB22}" type="presParOf" srcId="{937785CA-218E-4A72-BCA3-9BCFCBF4E1A0}" destId="{62D5D6F3-F089-46AA-A8B7-EFDD373488FC}" srcOrd="0" destOrd="0" presId="urn:microsoft.com/office/officeart/2008/layout/VerticalCurvedList"/>
    <dgm:cxn modelId="{91C46A38-DDB6-47B4-B941-A80CA5D00CF1}" type="presParOf" srcId="{62D5D6F3-F089-46AA-A8B7-EFDD373488FC}" destId="{BBC83118-467D-4EDB-8040-38A46EB113AB}" srcOrd="0" destOrd="0" presId="urn:microsoft.com/office/officeart/2008/layout/VerticalCurvedList"/>
    <dgm:cxn modelId="{A76A4B3C-5A10-4D65-A401-85DCFE27D69E}" type="presParOf" srcId="{62D5D6F3-F089-46AA-A8B7-EFDD373488FC}" destId="{540C08C0-271C-412E-B822-7DF6231D677A}" srcOrd="1" destOrd="0" presId="urn:microsoft.com/office/officeart/2008/layout/VerticalCurvedList"/>
    <dgm:cxn modelId="{5E4515CD-4C5E-4FCF-AFB1-D726AEDFA802}" type="presParOf" srcId="{62D5D6F3-F089-46AA-A8B7-EFDD373488FC}" destId="{01C581D7-8EF8-4A59-B0C6-68743087BC0C}" srcOrd="2" destOrd="0" presId="urn:microsoft.com/office/officeart/2008/layout/VerticalCurvedList"/>
    <dgm:cxn modelId="{456EC973-2D56-4E33-AEAB-CC2B39157DEF}" type="presParOf" srcId="{62D5D6F3-F089-46AA-A8B7-EFDD373488FC}" destId="{6084042E-0473-4B3D-ACE6-7C35A8E8254D}" srcOrd="3" destOrd="0" presId="urn:microsoft.com/office/officeart/2008/layout/VerticalCurvedList"/>
    <dgm:cxn modelId="{02A38633-2F81-433E-BCFA-07F49DA700DA}" type="presParOf" srcId="{937785CA-218E-4A72-BCA3-9BCFCBF4E1A0}" destId="{EB8D1B2E-8B35-4762-B8E2-8C6C511F0A8D}" srcOrd="1" destOrd="0" presId="urn:microsoft.com/office/officeart/2008/layout/VerticalCurvedList"/>
    <dgm:cxn modelId="{C9118709-6B03-453A-B071-B15132701D09}" type="presParOf" srcId="{937785CA-218E-4A72-BCA3-9BCFCBF4E1A0}" destId="{C58214AD-3EE4-4CE2-BC22-591522782DC6}" srcOrd="2" destOrd="0" presId="urn:microsoft.com/office/officeart/2008/layout/VerticalCurvedList"/>
    <dgm:cxn modelId="{FD93EE58-E550-4E49-B5F6-01D80E6E1734}" type="presParOf" srcId="{C58214AD-3EE4-4CE2-BC22-591522782DC6}" destId="{09E04254-1396-4D9F-AC79-3A41786CEBFD}" srcOrd="0" destOrd="0" presId="urn:microsoft.com/office/officeart/2008/layout/VerticalCurvedList"/>
    <dgm:cxn modelId="{BE09888F-3763-4FB6-9356-C7BA6F8B81AC}" type="presParOf" srcId="{937785CA-218E-4A72-BCA3-9BCFCBF4E1A0}" destId="{F7F8F1EF-B4F7-4962-879F-815127FA09C2}" srcOrd="3" destOrd="0" presId="urn:microsoft.com/office/officeart/2008/layout/VerticalCurvedList"/>
    <dgm:cxn modelId="{0AE025D3-A118-4216-BC12-8428E2AC3153}" type="presParOf" srcId="{937785CA-218E-4A72-BCA3-9BCFCBF4E1A0}" destId="{0CB14A81-4220-4752-AE3B-C76C7FB06852}" srcOrd="4" destOrd="0" presId="urn:microsoft.com/office/officeart/2008/layout/VerticalCurvedList"/>
    <dgm:cxn modelId="{222E666E-C4EF-4881-AAF4-52E0ED3C3A04}" type="presParOf" srcId="{0CB14A81-4220-4752-AE3B-C76C7FB06852}" destId="{CD196516-7490-4FEA-A5A8-6F10E1D94BF2}" srcOrd="0" destOrd="0" presId="urn:microsoft.com/office/officeart/2008/layout/VerticalCurvedList"/>
    <dgm:cxn modelId="{51903E59-D262-4B3A-9C26-92B9AC68E893}" type="presParOf" srcId="{937785CA-218E-4A72-BCA3-9BCFCBF4E1A0}" destId="{6763B693-5B14-47C8-89F7-E199606DAF38}" srcOrd="5" destOrd="0" presId="urn:microsoft.com/office/officeart/2008/layout/VerticalCurvedList"/>
    <dgm:cxn modelId="{6773519E-2551-41FC-B7C7-92CF955A9443}" type="presParOf" srcId="{937785CA-218E-4A72-BCA3-9BCFCBF4E1A0}" destId="{9A9B00B6-1CDD-4DC9-BBEF-1004960A92E5}" srcOrd="6" destOrd="0" presId="urn:microsoft.com/office/officeart/2008/layout/VerticalCurvedList"/>
    <dgm:cxn modelId="{5EB396F6-C423-4A34-8C57-A720D6DACF19}" type="presParOf" srcId="{9A9B00B6-1CDD-4DC9-BBEF-1004960A92E5}" destId="{F5213A09-66B8-41C8-ADD4-B229770FEE8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9B8AC-9AD3-4724-9381-05D181B4697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DAE8576-86BF-421B-9C59-7ED95A6FAAFE}">
      <dgm:prSet phldrT="[Text]" custT="1"/>
      <dgm:spPr>
        <a:ln>
          <a:noFill/>
        </a:ln>
      </dgm:spPr>
      <dgm:t>
        <a:bodyPr/>
        <a:lstStyle/>
        <a:p>
          <a:pPr marL="0" lvl="0" indent="0" algn="l" defTabSz="1066800">
            <a:lnSpc>
              <a:spcPct val="90000"/>
            </a:lnSpc>
            <a:spcBef>
              <a:spcPct val="0"/>
            </a:spcBef>
            <a:spcAft>
              <a:spcPct val="35000"/>
            </a:spcAft>
            <a:buNone/>
          </a:pPr>
          <a:r>
            <a:rPr lang="en-US" sz="2400" kern="1200" dirty="0">
              <a:solidFill>
                <a:srgbClr val="EEECE1">
                  <a:lumMod val="50000"/>
                </a:srgbClr>
              </a:solidFill>
              <a:latin typeface="Arial" panose="020B0604020202020204"/>
              <a:ea typeface="+mn-ea"/>
              <a:cs typeface="+mn-cs"/>
            </a:rPr>
            <a:t>Why we’re here</a:t>
          </a:r>
        </a:p>
      </dgm:t>
    </dgm:pt>
    <dgm:pt modelId="{9163783E-DD70-4529-95A0-4A52E0AA0FAB}" type="parTrans" cxnId="{9CD35CE0-281C-4E7F-B6D1-E4A83CD6D65E}">
      <dgm:prSet/>
      <dgm:spPr/>
      <dgm:t>
        <a:bodyPr/>
        <a:lstStyle/>
        <a:p>
          <a:endParaRPr lang="en-US" sz="1600"/>
        </a:p>
      </dgm:t>
    </dgm:pt>
    <dgm:pt modelId="{178FEAC3-502E-4964-AB49-B3562A391CDA}" type="sibTrans" cxnId="{9CD35CE0-281C-4E7F-B6D1-E4A83CD6D65E}">
      <dgm:prSet/>
      <dgm:spPr/>
      <dgm:t>
        <a:bodyPr/>
        <a:lstStyle/>
        <a:p>
          <a:endParaRPr lang="en-US" sz="1600"/>
        </a:p>
      </dgm:t>
    </dgm:pt>
    <dgm:pt modelId="{3761D313-3125-41A7-8A94-59322BF56F78}">
      <dgm:prSet phldrT="[Text]" custT="1"/>
      <dgm:spPr>
        <a:ln>
          <a:noFill/>
        </a:ln>
      </dgm:spPr>
      <dgm:t>
        <a:bodyPr/>
        <a:lstStyle/>
        <a:p>
          <a:r>
            <a:rPr lang="en-US" sz="3200" b="1" dirty="0">
              <a:solidFill>
                <a:schemeClr val="tx1"/>
              </a:solidFill>
            </a:rPr>
            <a:t>It’s not just a “session”</a:t>
          </a:r>
        </a:p>
      </dgm:t>
    </dgm:pt>
    <dgm:pt modelId="{584B1087-B11F-422D-B2F2-BBEAB75BD7A6}" type="sibTrans" cxnId="{48DA925E-A497-48DC-ABC2-EE879D42B29A}">
      <dgm:prSet/>
      <dgm:spPr/>
      <dgm:t>
        <a:bodyPr/>
        <a:lstStyle/>
        <a:p>
          <a:endParaRPr lang="en-US" sz="1600"/>
        </a:p>
      </dgm:t>
    </dgm:pt>
    <dgm:pt modelId="{62A2FA4A-6F1A-4847-82C9-3C06713F8E8A}" type="parTrans" cxnId="{48DA925E-A497-48DC-ABC2-EE879D42B29A}">
      <dgm:prSet/>
      <dgm:spPr/>
      <dgm:t>
        <a:bodyPr/>
        <a:lstStyle/>
        <a:p>
          <a:endParaRPr lang="en-US" sz="1600"/>
        </a:p>
      </dgm:t>
    </dgm:pt>
    <dgm:pt modelId="{8250D1FD-7870-4365-BA97-9DD4B2FD9018}">
      <dgm:prSet phldrT="[Text]" custT="1"/>
      <dgm:spPr>
        <a:ln>
          <a:noFill/>
        </a:ln>
      </dgm:spPr>
      <dgm:t>
        <a:bodyPr/>
        <a:lstStyle/>
        <a:p>
          <a:r>
            <a:rPr lang="en-US" sz="2400" dirty="0">
              <a:solidFill>
                <a:schemeClr val="bg2">
                  <a:lumMod val="50000"/>
                </a:schemeClr>
              </a:solidFill>
            </a:rPr>
            <a:t>Activation session structure</a:t>
          </a:r>
        </a:p>
      </dgm:t>
    </dgm:pt>
    <dgm:pt modelId="{BB6A77E1-6EBE-46E0-9D71-F8B03DEFCC72}" type="sibTrans" cxnId="{98B6388B-9C95-4A14-817A-DD8E074CDB1D}">
      <dgm:prSet/>
      <dgm:spPr/>
      <dgm:t>
        <a:bodyPr/>
        <a:lstStyle/>
        <a:p>
          <a:endParaRPr lang="en-US" sz="1600"/>
        </a:p>
      </dgm:t>
    </dgm:pt>
    <dgm:pt modelId="{9F1F1E32-814B-4A8E-BFDE-C2DFD7B91E29}" type="parTrans" cxnId="{98B6388B-9C95-4A14-817A-DD8E074CDB1D}">
      <dgm:prSet/>
      <dgm:spPr/>
      <dgm:t>
        <a:bodyPr/>
        <a:lstStyle/>
        <a:p>
          <a:endParaRPr lang="en-US" sz="1600"/>
        </a:p>
      </dgm:t>
    </dgm:pt>
    <dgm:pt modelId="{D06CBD77-0C72-4AEB-B028-620660FACDEA}" type="pres">
      <dgm:prSet presAssocID="{12F9B8AC-9AD3-4724-9381-05D181B4697B}" presName="Name0" presStyleCnt="0">
        <dgm:presLayoutVars>
          <dgm:chMax val="7"/>
          <dgm:chPref val="7"/>
          <dgm:dir/>
        </dgm:presLayoutVars>
      </dgm:prSet>
      <dgm:spPr/>
    </dgm:pt>
    <dgm:pt modelId="{937785CA-218E-4A72-BCA3-9BCFCBF4E1A0}" type="pres">
      <dgm:prSet presAssocID="{12F9B8AC-9AD3-4724-9381-05D181B4697B}" presName="Name1" presStyleCnt="0"/>
      <dgm:spPr/>
    </dgm:pt>
    <dgm:pt modelId="{62D5D6F3-F089-46AA-A8B7-EFDD373488FC}" type="pres">
      <dgm:prSet presAssocID="{12F9B8AC-9AD3-4724-9381-05D181B4697B}" presName="cycle" presStyleCnt="0"/>
      <dgm:spPr/>
    </dgm:pt>
    <dgm:pt modelId="{BBC83118-467D-4EDB-8040-38A46EB113AB}" type="pres">
      <dgm:prSet presAssocID="{12F9B8AC-9AD3-4724-9381-05D181B4697B}" presName="srcNode" presStyleLbl="node1" presStyleIdx="0" presStyleCnt="3"/>
      <dgm:spPr/>
    </dgm:pt>
    <dgm:pt modelId="{540C08C0-271C-412E-B822-7DF6231D677A}" type="pres">
      <dgm:prSet presAssocID="{12F9B8AC-9AD3-4724-9381-05D181B4697B}" presName="conn" presStyleLbl="parChTrans1D2" presStyleIdx="0" presStyleCnt="1"/>
      <dgm:spPr/>
    </dgm:pt>
    <dgm:pt modelId="{01C581D7-8EF8-4A59-B0C6-68743087BC0C}" type="pres">
      <dgm:prSet presAssocID="{12F9B8AC-9AD3-4724-9381-05D181B4697B}" presName="extraNode" presStyleLbl="node1" presStyleIdx="0" presStyleCnt="3"/>
      <dgm:spPr/>
    </dgm:pt>
    <dgm:pt modelId="{6084042E-0473-4B3D-ACE6-7C35A8E8254D}" type="pres">
      <dgm:prSet presAssocID="{12F9B8AC-9AD3-4724-9381-05D181B4697B}" presName="dstNode" presStyleLbl="node1" presStyleIdx="0" presStyleCnt="3"/>
      <dgm:spPr/>
    </dgm:pt>
    <dgm:pt modelId="{EB8D1B2E-8B35-4762-B8E2-8C6C511F0A8D}" type="pres">
      <dgm:prSet presAssocID="{FDAE8576-86BF-421B-9C59-7ED95A6FAAFE}" presName="text_1" presStyleLbl="node1" presStyleIdx="0" presStyleCnt="3">
        <dgm:presLayoutVars>
          <dgm:bulletEnabled val="1"/>
        </dgm:presLayoutVars>
      </dgm:prSet>
      <dgm:spPr/>
    </dgm:pt>
    <dgm:pt modelId="{C58214AD-3EE4-4CE2-BC22-591522782DC6}" type="pres">
      <dgm:prSet presAssocID="{FDAE8576-86BF-421B-9C59-7ED95A6FAAFE}" presName="accent_1" presStyleCnt="0"/>
      <dgm:spPr/>
    </dgm:pt>
    <dgm:pt modelId="{09E04254-1396-4D9F-AC79-3A41786CEBFD}" type="pres">
      <dgm:prSet presAssocID="{FDAE8576-86BF-421B-9C59-7ED95A6FAAFE}" presName="accentRepeatNode" presStyleLbl="solidFgAcc1" presStyleIdx="0" presStyleCnt="3"/>
      <dgm:spPr>
        <a:solidFill>
          <a:schemeClr val="accent1"/>
        </a:solidFill>
      </dgm:spPr>
    </dgm:pt>
    <dgm:pt modelId="{F7F8F1EF-B4F7-4962-879F-815127FA09C2}" type="pres">
      <dgm:prSet presAssocID="{3761D313-3125-41A7-8A94-59322BF56F78}" presName="text_2" presStyleLbl="node1" presStyleIdx="1" presStyleCnt="3">
        <dgm:presLayoutVars>
          <dgm:bulletEnabled val="1"/>
        </dgm:presLayoutVars>
      </dgm:prSet>
      <dgm:spPr/>
    </dgm:pt>
    <dgm:pt modelId="{0CB14A81-4220-4752-AE3B-C76C7FB06852}" type="pres">
      <dgm:prSet presAssocID="{3761D313-3125-41A7-8A94-59322BF56F78}" presName="accent_2" presStyleCnt="0"/>
      <dgm:spPr/>
    </dgm:pt>
    <dgm:pt modelId="{CD196516-7490-4FEA-A5A8-6F10E1D94BF2}" type="pres">
      <dgm:prSet presAssocID="{3761D313-3125-41A7-8A94-59322BF56F78}" presName="accentRepeatNode" presStyleLbl="solidFgAcc1" presStyleIdx="1" presStyleCnt="3"/>
      <dgm:spPr>
        <a:solidFill>
          <a:schemeClr val="accent1"/>
        </a:solidFill>
      </dgm:spPr>
    </dgm:pt>
    <dgm:pt modelId="{6763B693-5B14-47C8-89F7-E199606DAF38}" type="pres">
      <dgm:prSet presAssocID="{8250D1FD-7870-4365-BA97-9DD4B2FD9018}" presName="text_3" presStyleLbl="node1" presStyleIdx="2" presStyleCnt="3">
        <dgm:presLayoutVars>
          <dgm:bulletEnabled val="1"/>
        </dgm:presLayoutVars>
      </dgm:prSet>
      <dgm:spPr/>
    </dgm:pt>
    <dgm:pt modelId="{9A9B00B6-1CDD-4DC9-BBEF-1004960A92E5}" type="pres">
      <dgm:prSet presAssocID="{8250D1FD-7870-4365-BA97-9DD4B2FD9018}" presName="accent_3" presStyleCnt="0"/>
      <dgm:spPr/>
    </dgm:pt>
    <dgm:pt modelId="{F5213A09-66B8-41C8-ADD4-B229770FEE89}" type="pres">
      <dgm:prSet presAssocID="{8250D1FD-7870-4365-BA97-9DD4B2FD9018}" presName="accentRepeatNode" presStyleLbl="solidFgAcc1" presStyleIdx="2" presStyleCnt="3"/>
      <dgm:spPr>
        <a:solidFill>
          <a:schemeClr val="accent1"/>
        </a:solidFill>
      </dgm:spPr>
    </dgm:pt>
  </dgm:ptLst>
  <dgm:cxnLst>
    <dgm:cxn modelId="{48DA925E-A497-48DC-ABC2-EE879D42B29A}" srcId="{12F9B8AC-9AD3-4724-9381-05D181B4697B}" destId="{3761D313-3125-41A7-8A94-59322BF56F78}" srcOrd="1" destOrd="0" parTransId="{62A2FA4A-6F1A-4847-82C9-3C06713F8E8A}" sibTransId="{584B1087-B11F-422D-B2F2-BBEAB75BD7A6}"/>
    <dgm:cxn modelId="{535C546C-3C3C-448C-9214-24AE5B8E514C}" type="presOf" srcId="{12F9B8AC-9AD3-4724-9381-05D181B4697B}" destId="{D06CBD77-0C72-4AEB-B028-620660FACDEA}" srcOrd="0" destOrd="0" presId="urn:microsoft.com/office/officeart/2008/layout/VerticalCurvedList"/>
    <dgm:cxn modelId="{D5ABD075-006D-42FC-9BC5-C3459B79E180}" type="presOf" srcId="{3761D313-3125-41A7-8A94-59322BF56F78}" destId="{F7F8F1EF-B4F7-4962-879F-815127FA09C2}" srcOrd="0" destOrd="0" presId="urn:microsoft.com/office/officeart/2008/layout/VerticalCurvedList"/>
    <dgm:cxn modelId="{98B6388B-9C95-4A14-817A-DD8E074CDB1D}" srcId="{12F9B8AC-9AD3-4724-9381-05D181B4697B}" destId="{8250D1FD-7870-4365-BA97-9DD4B2FD9018}" srcOrd="2" destOrd="0" parTransId="{9F1F1E32-814B-4A8E-BFDE-C2DFD7B91E29}" sibTransId="{BB6A77E1-6EBE-46E0-9D71-F8B03DEFCC72}"/>
    <dgm:cxn modelId="{3FAB52AB-9869-4931-8927-CA8A6513AF3C}" type="presOf" srcId="{8250D1FD-7870-4365-BA97-9DD4B2FD9018}" destId="{6763B693-5B14-47C8-89F7-E199606DAF38}" srcOrd="0" destOrd="0" presId="urn:microsoft.com/office/officeart/2008/layout/VerticalCurvedList"/>
    <dgm:cxn modelId="{4ED84BDB-7326-4AAB-8CE8-F1DE61A27856}" type="presOf" srcId="{178FEAC3-502E-4964-AB49-B3562A391CDA}" destId="{540C08C0-271C-412E-B822-7DF6231D677A}" srcOrd="0" destOrd="0" presId="urn:microsoft.com/office/officeart/2008/layout/VerticalCurvedList"/>
    <dgm:cxn modelId="{9CD35CE0-281C-4E7F-B6D1-E4A83CD6D65E}" srcId="{12F9B8AC-9AD3-4724-9381-05D181B4697B}" destId="{FDAE8576-86BF-421B-9C59-7ED95A6FAAFE}" srcOrd="0" destOrd="0" parTransId="{9163783E-DD70-4529-95A0-4A52E0AA0FAB}" sibTransId="{178FEAC3-502E-4964-AB49-B3562A391CDA}"/>
    <dgm:cxn modelId="{FC5F1FF8-2B40-4411-993E-64D5AB06775C}" type="presOf" srcId="{FDAE8576-86BF-421B-9C59-7ED95A6FAAFE}" destId="{EB8D1B2E-8B35-4762-B8E2-8C6C511F0A8D}" srcOrd="0" destOrd="0" presId="urn:microsoft.com/office/officeart/2008/layout/VerticalCurvedList"/>
    <dgm:cxn modelId="{356D3A51-4066-4FD3-88F7-F9257AA3C0A1}" type="presParOf" srcId="{D06CBD77-0C72-4AEB-B028-620660FACDEA}" destId="{937785CA-218E-4A72-BCA3-9BCFCBF4E1A0}" srcOrd="0" destOrd="0" presId="urn:microsoft.com/office/officeart/2008/layout/VerticalCurvedList"/>
    <dgm:cxn modelId="{53EF75F9-1F5B-417D-AE6C-A87F6421AB22}" type="presParOf" srcId="{937785CA-218E-4A72-BCA3-9BCFCBF4E1A0}" destId="{62D5D6F3-F089-46AA-A8B7-EFDD373488FC}" srcOrd="0" destOrd="0" presId="urn:microsoft.com/office/officeart/2008/layout/VerticalCurvedList"/>
    <dgm:cxn modelId="{91C46A38-DDB6-47B4-B941-A80CA5D00CF1}" type="presParOf" srcId="{62D5D6F3-F089-46AA-A8B7-EFDD373488FC}" destId="{BBC83118-467D-4EDB-8040-38A46EB113AB}" srcOrd="0" destOrd="0" presId="urn:microsoft.com/office/officeart/2008/layout/VerticalCurvedList"/>
    <dgm:cxn modelId="{A76A4B3C-5A10-4D65-A401-85DCFE27D69E}" type="presParOf" srcId="{62D5D6F3-F089-46AA-A8B7-EFDD373488FC}" destId="{540C08C0-271C-412E-B822-7DF6231D677A}" srcOrd="1" destOrd="0" presId="urn:microsoft.com/office/officeart/2008/layout/VerticalCurvedList"/>
    <dgm:cxn modelId="{5E4515CD-4C5E-4FCF-AFB1-D726AEDFA802}" type="presParOf" srcId="{62D5D6F3-F089-46AA-A8B7-EFDD373488FC}" destId="{01C581D7-8EF8-4A59-B0C6-68743087BC0C}" srcOrd="2" destOrd="0" presId="urn:microsoft.com/office/officeart/2008/layout/VerticalCurvedList"/>
    <dgm:cxn modelId="{456EC973-2D56-4E33-AEAB-CC2B39157DEF}" type="presParOf" srcId="{62D5D6F3-F089-46AA-A8B7-EFDD373488FC}" destId="{6084042E-0473-4B3D-ACE6-7C35A8E8254D}" srcOrd="3" destOrd="0" presId="urn:microsoft.com/office/officeart/2008/layout/VerticalCurvedList"/>
    <dgm:cxn modelId="{02A38633-2F81-433E-BCFA-07F49DA700DA}" type="presParOf" srcId="{937785CA-218E-4A72-BCA3-9BCFCBF4E1A0}" destId="{EB8D1B2E-8B35-4762-B8E2-8C6C511F0A8D}" srcOrd="1" destOrd="0" presId="urn:microsoft.com/office/officeart/2008/layout/VerticalCurvedList"/>
    <dgm:cxn modelId="{C9118709-6B03-453A-B071-B15132701D09}" type="presParOf" srcId="{937785CA-218E-4A72-BCA3-9BCFCBF4E1A0}" destId="{C58214AD-3EE4-4CE2-BC22-591522782DC6}" srcOrd="2" destOrd="0" presId="urn:microsoft.com/office/officeart/2008/layout/VerticalCurvedList"/>
    <dgm:cxn modelId="{FD93EE58-E550-4E49-B5F6-01D80E6E1734}" type="presParOf" srcId="{C58214AD-3EE4-4CE2-BC22-591522782DC6}" destId="{09E04254-1396-4D9F-AC79-3A41786CEBFD}" srcOrd="0" destOrd="0" presId="urn:microsoft.com/office/officeart/2008/layout/VerticalCurvedList"/>
    <dgm:cxn modelId="{BE09888F-3763-4FB6-9356-C7BA6F8B81AC}" type="presParOf" srcId="{937785CA-218E-4A72-BCA3-9BCFCBF4E1A0}" destId="{F7F8F1EF-B4F7-4962-879F-815127FA09C2}" srcOrd="3" destOrd="0" presId="urn:microsoft.com/office/officeart/2008/layout/VerticalCurvedList"/>
    <dgm:cxn modelId="{0AE025D3-A118-4216-BC12-8428E2AC3153}" type="presParOf" srcId="{937785CA-218E-4A72-BCA3-9BCFCBF4E1A0}" destId="{0CB14A81-4220-4752-AE3B-C76C7FB06852}" srcOrd="4" destOrd="0" presId="urn:microsoft.com/office/officeart/2008/layout/VerticalCurvedList"/>
    <dgm:cxn modelId="{222E666E-C4EF-4881-AAF4-52E0ED3C3A04}" type="presParOf" srcId="{0CB14A81-4220-4752-AE3B-C76C7FB06852}" destId="{CD196516-7490-4FEA-A5A8-6F10E1D94BF2}" srcOrd="0" destOrd="0" presId="urn:microsoft.com/office/officeart/2008/layout/VerticalCurvedList"/>
    <dgm:cxn modelId="{51903E59-D262-4B3A-9C26-92B9AC68E893}" type="presParOf" srcId="{937785CA-218E-4A72-BCA3-9BCFCBF4E1A0}" destId="{6763B693-5B14-47C8-89F7-E199606DAF38}" srcOrd="5" destOrd="0" presId="urn:microsoft.com/office/officeart/2008/layout/VerticalCurvedList"/>
    <dgm:cxn modelId="{6773519E-2551-41FC-B7C7-92CF955A9443}" type="presParOf" srcId="{937785CA-218E-4A72-BCA3-9BCFCBF4E1A0}" destId="{9A9B00B6-1CDD-4DC9-BBEF-1004960A92E5}" srcOrd="6" destOrd="0" presId="urn:microsoft.com/office/officeart/2008/layout/VerticalCurvedList"/>
    <dgm:cxn modelId="{5EB396F6-C423-4A34-8C57-A720D6DACF19}" type="presParOf" srcId="{9A9B00B6-1CDD-4DC9-BBEF-1004960A92E5}" destId="{F5213A09-66B8-41C8-ADD4-B229770FEE8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78CA69-A16D-40E5-8BC6-2DF9C8858D6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8D178F0-3318-4CD9-8782-0B6A151D0F47}">
      <dgm:prSet phldrT="[Text]" custT="1"/>
      <dgm:spPr/>
      <dgm:t>
        <a:bodyPr/>
        <a:lstStyle/>
        <a:p>
          <a:r>
            <a:rPr lang="en-US" sz="2400"/>
            <a:t> Analyze</a:t>
          </a:r>
        </a:p>
      </dgm:t>
    </dgm:pt>
    <dgm:pt modelId="{0AD8C7C0-63E1-4E9F-9F3E-27BAF1EB9A4E}" type="parTrans" cxnId="{0EFCDB65-5898-480A-B29B-1E413841D5DE}">
      <dgm:prSet/>
      <dgm:spPr/>
      <dgm:t>
        <a:bodyPr/>
        <a:lstStyle/>
        <a:p>
          <a:endParaRPr lang="en-US"/>
        </a:p>
      </dgm:t>
    </dgm:pt>
    <dgm:pt modelId="{9EEC3344-9580-4E34-A523-B0FC005C97FA}" type="sibTrans" cxnId="{0EFCDB65-5898-480A-B29B-1E413841D5DE}">
      <dgm:prSet/>
      <dgm:spPr/>
      <dgm:t>
        <a:bodyPr/>
        <a:lstStyle/>
        <a:p>
          <a:endParaRPr lang="en-US"/>
        </a:p>
      </dgm:t>
    </dgm:pt>
    <dgm:pt modelId="{B61EE975-8459-414F-9D4F-32ABB91FD9C6}">
      <dgm:prSet phldrT="[Text]" custT="1"/>
      <dgm:spPr/>
      <dgm:t>
        <a:bodyPr/>
        <a:lstStyle/>
        <a:p>
          <a:pPr>
            <a:buFont typeface="Arial" panose="020B0604020202020204" pitchFamily="34" charset="0"/>
            <a:buChar char="•"/>
          </a:pPr>
          <a:r>
            <a:rPr lang="en-US" sz="1800"/>
            <a:t>Scope project size</a:t>
          </a:r>
        </a:p>
      </dgm:t>
    </dgm:pt>
    <dgm:pt modelId="{C2286DD2-CEDA-4ADB-A9D8-B8A92616C760}" type="parTrans" cxnId="{69FD0E0B-124E-4C05-AAD8-2BAED50DAAF7}">
      <dgm:prSet/>
      <dgm:spPr/>
      <dgm:t>
        <a:bodyPr/>
        <a:lstStyle/>
        <a:p>
          <a:endParaRPr lang="en-US"/>
        </a:p>
      </dgm:t>
    </dgm:pt>
    <dgm:pt modelId="{C51B6B75-E02F-4D72-B45F-E6AE80CAC182}" type="sibTrans" cxnId="{69FD0E0B-124E-4C05-AAD8-2BAED50DAAF7}">
      <dgm:prSet/>
      <dgm:spPr/>
      <dgm:t>
        <a:bodyPr/>
        <a:lstStyle/>
        <a:p>
          <a:endParaRPr lang="en-US"/>
        </a:p>
      </dgm:t>
    </dgm:pt>
    <dgm:pt modelId="{8E689869-2232-41EA-BA08-70D3EF6986A3}">
      <dgm:prSet phldrT="[Text]" custT="1"/>
      <dgm:spPr/>
      <dgm:t>
        <a:bodyPr/>
        <a:lstStyle/>
        <a:p>
          <a:r>
            <a:rPr lang="en-US" sz="2400" dirty="0"/>
            <a:t> Kickoff</a:t>
          </a:r>
        </a:p>
      </dgm:t>
    </dgm:pt>
    <dgm:pt modelId="{20D6F9E1-EB97-444A-9A72-900C57C475DE}" type="parTrans" cxnId="{0638BA4A-3DF8-4503-B4C8-9095FB8A429C}">
      <dgm:prSet/>
      <dgm:spPr/>
      <dgm:t>
        <a:bodyPr/>
        <a:lstStyle/>
        <a:p>
          <a:endParaRPr lang="en-US"/>
        </a:p>
      </dgm:t>
    </dgm:pt>
    <dgm:pt modelId="{BFAE7FF5-C850-4697-919D-2EA4F153A29A}" type="sibTrans" cxnId="{0638BA4A-3DF8-4503-B4C8-9095FB8A429C}">
      <dgm:prSet/>
      <dgm:spPr/>
      <dgm:t>
        <a:bodyPr/>
        <a:lstStyle/>
        <a:p>
          <a:endParaRPr lang="en-US"/>
        </a:p>
      </dgm:t>
    </dgm:pt>
    <dgm:pt modelId="{4903B7D9-3A47-40C8-A466-CE942DF87DE8}">
      <dgm:prSet phldrT="[Text]" custT="1"/>
      <dgm:spPr/>
      <dgm:t>
        <a:bodyPr/>
        <a:lstStyle/>
        <a:p>
          <a:r>
            <a:rPr lang="en-US" sz="1800"/>
            <a:t>Communicate key insights</a:t>
          </a:r>
        </a:p>
      </dgm:t>
    </dgm:pt>
    <dgm:pt modelId="{250DC785-558D-4B8C-B877-2103516411BF}" type="parTrans" cxnId="{D36CCAE0-0B38-4129-B751-9F37E67469E2}">
      <dgm:prSet/>
      <dgm:spPr/>
      <dgm:t>
        <a:bodyPr/>
        <a:lstStyle/>
        <a:p>
          <a:endParaRPr lang="en-US"/>
        </a:p>
      </dgm:t>
    </dgm:pt>
    <dgm:pt modelId="{A990379D-1EBD-4AF7-9E90-D29DC791B51A}" type="sibTrans" cxnId="{D36CCAE0-0B38-4129-B751-9F37E67469E2}">
      <dgm:prSet/>
      <dgm:spPr/>
      <dgm:t>
        <a:bodyPr/>
        <a:lstStyle/>
        <a:p>
          <a:endParaRPr lang="en-US"/>
        </a:p>
      </dgm:t>
    </dgm:pt>
    <dgm:pt modelId="{F59152DE-3B1D-451C-9674-8438C43849B8}">
      <dgm:prSet phldrT="[Text]" custT="1"/>
      <dgm:spPr/>
      <dgm:t>
        <a:bodyPr/>
        <a:lstStyle/>
        <a:p>
          <a:r>
            <a:rPr lang="en-US" sz="2400"/>
            <a:t> Implement</a:t>
          </a:r>
        </a:p>
      </dgm:t>
    </dgm:pt>
    <dgm:pt modelId="{C0F12480-2F05-44D5-B4A8-6233187AC03C}" type="parTrans" cxnId="{E0198AE5-E89F-4FA0-89D2-EA382F71B9BF}">
      <dgm:prSet/>
      <dgm:spPr/>
      <dgm:t>
        <a:bodyPr/>
        <a:lstStyle/>
        <a:p>
          <a:endParaRPr lang="en-US"/>
        </a:p>
      </dgm:t>
    </dgm:pt>
    <dgm:pt modelId="{6718D3BF-BBF9-4470-A29F-A63A12E2203F}" type="sibTrans" cxnId="{E0198AE5-E89F-4FA0-89D2-EA382F71B9BF}">
      <dgm:prSet/>
      <dgm:spPr/>
      <dgm:t>
        <a:bodyPr/>
        <a:lstStyle/>
        <a:p>
          <a:endParaRPr lang="en-US"/>
        </a:p>
      </dgm:t>
    </dgm:pt>
    <dgm:pt modelId="{C37B82F3-ADB8-4AAA-9D0A-2B14C8F8E0CE}">
      <dgm:prSet phldrT="[Text]"/>
      <dgm:spPr/>
      <dgm:t>
        <a:bodyPr/>
        <a:lstStyle/>
        <a:p>
          <a:r>
            <a:rPr lang="en-US"/>
            <a:t>Collaborate departmentally for how relevant insights will be implemented</a:t>
          </a:r>
        </a:p>
      </dgm:t>
    </dgm:pt>
    <dgm:pt modelId="{D535EB78-6035-4998-AAE2-4C624D3BBEFC}" type="sibTrans" cxnId="{28255891-8669-4007-82C0-E3BBF3329402}">
      <dgm:prSet/>
      <dgm:spPr/>
      <dgm:t>
        <a:bodyPr/>
        <a:lstStyle/>
        <a:p>
          <a:endParaRPr lang="en-US"/>
        </a:p>
      </dgm:t>
    </dgm:pt>
    <dgm:pt modelId="{BC2C48A8-511E-4A1E-83CE-DD689C5BD9B1}" type="parTrans" cxnId="{28255891-8669-4007-82C0-E3BBF3329402}">
      <dgm:prSet/>
      <dgm:spPr/>
      <dgm:t>
        <a:bodyPr/>
        <a:lstStyle/>
        <a:p>
          <a:endParaRPr lang="en-US"/>
        </a:p>
      </dgm:t>
    </dgm:pt>
    <dgm:pt modelId="{468D4217-E0B3-4864-B20A-D5AA173C116C}">
      <dgm:prSet phldrT="[Text]" custT="1"/>
      <dgm:spPr/>
      <dgm:t>
        <a:bodyPr/>
        <a:lstStyle/>
        <a:p>
          <a:pPr>
            <a:buFont typeface="Arial" panose="020B0604020202020204" pitchFamily="34" charset="0"/>
            <a:buChar char="•"/>
          </a:pPr>
          <a:r>
            <a:rPr lang="en-US" sz="1800"/>
            <a:t>Assess audiences and affected departments</a:t>
          </a:r>
        </a:p>
      </dgm:t>
    </dgm:pt>
    <dgm:pt modelId="{8FA40933-FF03-4EFE-98DC-2623FAF7DA4E}" type="parTrans" cxnId="{66BCE66A-BCCA-458A-AEB3-E442774F256E}">
      <dgm:prSet/>
      <dgm:spPr/>
      <dgm:t>
        <a:bodyPr/>
        <a:lstStyle/>
        <a:p>
          <a:endParaRPr lang="en-US"/>
        </a:p>
      </dgm:t>
    </dgm:pt>
    <dgm:pt modelId="{48C8EFD8-8F18-4ABB-B92B-8F191E014E7B}" type="sibTrans" cxnId="{66BCE66A-BCCA-458A-AEB3-E442774F256E}">
      <dgm:prSet/>
      <dgm:spPr/>
      <dgm:t>
        <a:bodyPr/>
        <a:lstStyle/>
        <a:p>
          <a:endParaRPr lang="en-US"/>
        </a:p>
      </dgm:t>
    </dgm:pt>
    <dgm:pt modelId="{07E5F978-93BC-4AD2-B727-03F8FB18DC13}">
      <dgm:prSet phldrT="[Text]" custT="1"/>
      <dgm:spPr/>
      <dgm:t>
        <a:bodyPr/>
        <a:lstStyle/>
        <a:p>
          <a:r>
            <a:rPr lang="en-US" sz="1800"/>
            <a:t>Inspire for the task ahead</a:t>
          </a:r>
        </a:p>
      </dgm:t>
    </dgm:pt>
    <dgm:pt modelId="{3772B5D5-5BBF-4305-9BE9-65C3B236FD50}" type="parTrans" cxnId="{9E2A2D6F-3EE4-46D7-BF23-9CDA8ED2C508}">
      <dgm:prSet/>
      <dgm:spPr/>
      <dgm:t>
        <a:bodyPr/>
        <a:lstStyle/>
        <a:p>
          <a:endParaRPr lang="en-US"/>
        </a:p>
      </dgm:t>
    </dgm:pt>
    <dgm:pt modelId="{69B81F70-BC4E-4DB9-A17D-CEC2B4907DE3}" type="sibTrans" cxnId="{9E2A2D6F-3EE4-46D7-BF23-9CDA8ED2C508}">
      <dgm:prSet/>
      <dgm:spPr/>
      <dgm:t>
        <a:bodyPr/>
        <a:lstStyle/>
        <a:p>
          <a:endParaRPr lang="en-US"/>
        </a:p>
      </dgm:t>
    </dgm:pt>
    <dgm:pt modelId="{F9B3D0B7-5469-4BBE-8D28-1C8ED919AA34}" type="pres">
      <dgm:prSet presAssocID="{D478CA69-A16D-40E5-8BC6-2DF9C8858D6E}" presName="linearFlow" presStyleCnt="0">
        <dgm:presLayoutVars>
          <dgm:dir/>
          <dgm:animLvl val="lvl"/>
          <dgm:resizeHandles val="exact"/>
        </dgm:presLayoutVars>
      </dgm:prSet>
      <dgm:spPr/>
    </dgm:pt>
    <dgm:pt modelId="{6B635BC7-BCBA-42E4-8615-EFFC4A98E5EA}" type="pres">
      <dgm:prSet presAssocID="{08D178F0-3318-4CD9-8782-0B6A151D0F47}" presName="composite" presStyleCnt="0"/>
      <dgm:spPr/>
    </dgm:pt>
    <dgm:pt modelId="{0C306985-DEE2-47C1-9F22-A7FE1116609B}" type="pres">
      <dgm:prSet presAssocID="{08D178F0-3318-4CD9-8782-0B6A151D0F47}" presName="parTx" presStyleLbl="node1" presStyleIdx="0" presStyleCnt="3">
        <dgm:presLayoutVars>
          <dgm:chMax val="0"/>
          <dgm:chPref val="0"/>
          <dgm:bulletEnabled val="1"/>
        </dgm:presLayoutVars>
      </dgm:prSet>
      <dgm:spPr/>
    </dgm:pt>
    <dgm:pt modelId="{B50CBB73-4C3D-4377-BC44-13B4D3879FF4}" type="pres">
      <dgm:prSet presAssocID="{08D178F0-3318-4CD9-8782-0B6A151D0F47}" presName="parSh" presStyleLbl="node1" presStyleIdx="0" presStyleCnt="3"/>
      <dgm:spPr/>
    </dgm:pt>
    <dgm:pt modelId="{FA29FE42-75D5-41AA-9AD4-45387032AD58}" type="pres">
      <dgm:prSet presAssocID="{08D178F0-3318-4CD9-8782-0B6A151D0F47}" presName="desTx" presStyleLbl="fgAcc1" presStyleIdx="0" presStyleCnt="3">
        <dgm:presLayoutVars>
          <dgm:bulletEnabled val="1"/>
        </dgm:presLayoutVars>
      </dgm:prSet>
      <dgm:spPr/>
    </dgm:pt>
    <dgm:pt modelId="{92193F22-B223-4F22-A311-08972E064A58}" type="pres">
      <dgm:prSet presAssocID="{9EEC3344-9580-4E34-A523-B0FC005C97FA}" presName="sibTrans" presStyleLbl="sibTrans2D1" presStyleIdx="0" presStyleCnt="2" custLinFactNeighborX="6648"/>
      <dgm:spPr/>
    </dgm:pt>
    <dgm:pt modelId="{10006ED6-10FB-45F7-A8F0-E007B6EF2BEA}" type="pres">
      <dgm:prSet presAssocID="{9EEC3344-9580-4E34-A523-B0FC005C97FA}" presName="connTx" presStyleLbl="sibTrans2D1" presStyleIdx="0" presStyleCnt="2"/>
      <dgm:spPr/>
    </dgm:pt>
    <dgm:pt modelId="{FCF612DD-1A3B-478D-A558-BF208328E134}" type="pres">
      <dgm:prSet presAssocID="{8E689869-2232-41EA-BA08-70D3EF6986A3}" presName="composite" presStyleCnt="0"/>
      <dgm:spPr/>
    </dgm:pt>
    <dgm:pt modelId="{902B8C83-5BFD-4C3B-8AB9-94B201FFCFB1}" type="pres">
      <dgm:prSet presAssocID="{8E689869-2232-41EA-BA08-70D3EF6986A3}" presName="parTx" presStyleLbl="node1" presStyleIdx="0" presStyleCnt="3">
        <dgm:presLayoutVars>
          <dgm:chMax val="0"/>
          <dgm:chPref val="0"/>
          <dgm:bulletEnabled val="1"/>
        </dgm:presLayoutVars>
      </dgm:prSet>
      <dgm:spPr/>
    </dgm:pt>
    <dgm:pt modelId="{360E6C27-67AB-4164-84A8-4C5DB500265F}" type="pres">
      <dgm:prSet presAssocID="{8E689869-2232-41EA-BA08-70D3EF6986A3}" presName="parSh" presStyleLbl="node1" presStyleIdx="1" presStyleCnt="3"/>
      <dgm:spPr/>
    </dgm:pt>
    <dgm:pt modelId="{FB81F993-AF22-4842-9770-F89D05F26168}" type="pres">
      <dgm:prSet presAssocID="{8E689869-2232-41EA-BA08-70D3EF6986A3}" presName="desTx" presStyleLbl="fgAcc1" presStyleIdx="1" presStyleCnt="3">
        <dgm:presLayoutVars>
          <dgm:bulletEnabled val="1"/>
        </dgm:presLayoutVars>
      </dgm:prSet>
      <dgm:spPr/>
    </dgm:pt>
    <dgm:pt modelId="{4D384912-64DA-427E-8AA4-36FCB93893CF}" type="pres">
      <dgm:prSet presAssocID="{BFAE7FF5-C850-4697-919D-2EA4F153A29A}" presName="sibTrans" presStyleLbl="sibTrans2D1" presStyleIdx="1" presStyleCnt="2" custLinFactNeighborX="14958"/>
      <dgm:spPr/>
    </dgm:pt>
    <dgm:pt modelId="{CB80BB99-2C1F-4C85-B06B-ECF0B1B6C77A}" type="pres">
      <dgm:prSet presAssocID="{BFAE7FF5-C850-4697-919D-2EA4F153A29A}" presName="connTx" presStyleLbl="sibTrans2D1" presStyleIdx="1" presStyleCnt="2"/>
      <dgm:spPr/>
    </dgm:pt>
    <dgm:pt modelId="{35EB6391-9A78-4DAA-A903-B3DF53DAC230}" type="pres">
      <dgm:prSet presAssocID="{F59152DE-3B1D-451C-9674-8438C43849B8}" presName="composite" presStyleCnt="0"/>
      <dgm:spPr/>
    </dgm:pt>
    <dgm:pt modelId="{7F48900B-16EA-4275-A5D9-37D955D9EAC8}" type="pres">
      <dgm:prSet presAssocID="{F59152DE-3B1D-451C-9674-8438C43849B8}" presName="parTx" presStyleLbl="node1" presStyleIdx="1" presStyleCnt="3">
        <dgm:presLayoutVars>
          <dgm:chMax val="0"/>
          <dgm:chPref val="0"/>
          <dgm:bulletEnabled val="1"/>
        </dgm:presLayoutVars>
      </dgm:prSet>
      <dgm:spPr/>
    </dgm:pt>
    <dgm:pt modelId="{35D351D6-73A3-4F65-A95C-A40F6DB69CED}" type="pres">
      <dgm:prSet presAssocID="{F59152DE-3B1D-451C-9674-8438C43849B8}" presName="parSh" presStyleLbl="node1" presStyleIdx="2" presStyleCnt="3"/>
      <dgm:spPr/>
    </dgm:pt>
    <dgm:pt modelId="{A2AAAF46-2578-4A26-AA1B-A5ECEC165D31}" type="pres">
      <dgm:prSet presAssocID="{F59152DE-3B1D-451C-9674-8438C43849B8}" presName="desTx" presStyleLbl="fgAcc1" presStyleIdx="2" presStyleCnt="3">
        <dgm:presLayoutVars>
          <dgm:bulletEnabled val="1"/>
        </dgm:presLayoutVars>
      </dgm:prSet>
      <dgm:spPr/>
    </dgm:pt>
  </dgm:ptLst>
  <dgm:cxnLst>
    <dgm:cxn modelId="{69FD0E0B-124E-4C05-AAD8-2BAED50DAAF7}" srcId="{08D178F0-3318-4CD9-8782-0B6A151D0F47}" destId="{B61EE975-8459-414F-9D4F-32ABB91FD9C6}" srcOrd="0" destOrd="0" parTransId="{C2286DD2-CEDA-4ADB-A9D8-B8A92616C760}" sibTransId="{C51B6B75-E02F-4D72-B45F-E6AE80CAC182}"/>
    <dgm:cxn modelId="{3A1ED523-F4F7-4E06-9B53-FC712BBFC447}" type="presOf" srcId="{BFAE7FF5-C850-4697-919D-2EA4F153A29A}" destId="{CB80BB99-2C1F-4C85-B06B-ECF0B1B6C77A}" srcOrd="1" destOrd="0" presId="urn:microsoft.com/office/officeart/2005/8/layout/process3"/>
    <dgm:cxn modelId="{2739422A-42CC-486C-8786-E6F063E38405}" type="presOf" srcId="{B61EE975-8459-414F-9D4F-32ABB91FD9C6}" destId="{FA29FE42-75D5-41AA-9AD4-45387032AD58}" srcOrd="0" destOrd="0" presId="urn:microsoft.com/office/officeart/2005/8/layout/process3"/>
    <dgm:cxn modelId="{A8AD303C-8C9C-42C4-ABBE-1DC0D7C6192D}" type="presOf" srcId="{468D4217-E0B3-4864-B20A-D5AA173C116C}" destId="{FA29FE42-75D5-41AA-9AD4-45387032AD58}" srcOrd="0" destOrd="1" presId="urn:microsoft.com/office/officeart/2005/8/layout/process3"/>
    <dgm:cxn modelId="{584F0D40-A34C-4EF0-A45F-D860F679FBF9}" type="presOf" srcId="{F59152DE-3B1D-451C-9674-8438C43849B8}" destId="{7F48900B-16EA-4275-A5D9-37D955D9EAC8}" srcOrd="0" destOrd="0" presId="urn:microsoft.com/office/officeart/2005/8/layout/process3"/>
    <dgm:cxn modelId="{A7F81C42-68BF-4043-89F9-E653B60E1D2B}" type="presOf" srcId="{07E5F978-93BC-4AD2-B727-03F8FB18DC13}" destId="{FB81F993-AF22-4842-9770-F89D05F26168}" srcOrd="0" destOrd="1" presId="urn:microsoft.com/office/officeart/2005/8/layout/process3"/>
    <dgm:cxn modelId="{F516E263-83CE-4EA1-A1E3-EABFDB44B4C1}" type="presOf" srcId="{4903B7D9-3A47-40C8-A466-CE942DF87DE8}" destId="{FB81F993-AF22-4842-9770-F89D05F26168}" srcOrd="0" destOrd="0" presId="urn:microsoft.com/office/officeart/2005/8/layout/process3"/>
    <dgm:cxn modelId="{0EFCDB65-5898-480A-B29B-1E413841D5DE}" srcId="{D478CA69-A16D-40E5-8BC6-2DF9C8858D6E}" destId="{08D178F0-3318-4CD9-8782-0B6A151D0F47}" srcOrd="0" destOrd="0" parTransId="{0AD8C7C0-63E1-4E9F-9F3E-27BAF1EB9A4E}" sibTransId="{9EEC3344-9580-4E34-A523-B0FC005C97FA}"/>
    <dgm:cxn modelId="{5AB55969-F7E0-4DAB-9461-8BB5F8411714}" type="presOf" srcId="{D478CA69-A16D-40E5-8BC6-2DF9C8858D6E}" destId="{F9B3D0B7-5469-4BBE-8D28-1C8ED919AA34}" srcOrd="0" destOrd="0" presId="urn:microsoft.com/office/officeart/2005/8/layout/process3"/>
    <dgm:cxn modelId="{0638BA4A-3DF8-4503-B4C8-9095FB8A429C}" srcId="{D478CA69-A16D-40E5-8BC6-2DF9C8858D6E}" destId="{8E689869-2232-41EA-BA08-70D3EF6986A3}" srcOrd="1" destOrd="0" parTransId="{20D6F9E1-EB97-444A-9A72-900C57C475DE}" sibTransId="{BFAE7FF5-C850-4697-919D-2EA4F153A29A}"/>
    <dgm:cxn modelId="{66BCE66A-BCCA-458A-AEB3-E442774F256E}" srcId="{08D178F0-3318-4CD9-8782-0B6A151D0F47}" destId="{468D4217-E0B3-4864-B20A-D5AA173C116C}" srcOrd="1" destOrd="0" parTransId="{8FA40933-FF03-4EFE-98DC-2623FAF7DA4E}" sibTransId="{48C8EFD8-8F18-4ABB-B92B-8F191E014E7B}"/>
    <dgm:cxn modelId="{9E2A2D6F-3EE4-46D7-BF23-9CDA8ED2C508}" srcId="{8E689869-2232-41EA-BA08-70D3EF6986A3}" destId="{07E5F978-93BC-4AD2-B727-03F8FB18DC13}" srcOrd="1" destOrd="0" parTransId="{3772B5D5-5BBF-4305-9BE9-65C3B236FD50}" sibTransId="{69B81F70-BC4E-4DB9-A17D-CEC2B4907DE3}"/>
    <dgm:cxn modelId="{87F5DD75-D540-4C7F-A2DC-DCDF75C808E7}" type="presOf" srcId="{BFAE7FF5-C850-4697-919D-2EA4F153A29A}" destId="{4D384912-64DA-427E-8AA4-36FCB93893CF}" srcOrd="0" destOrd="0" presId="urn:microsoft.com/office/officeart/2005/8/layout/process3"/>
    <dgm:cxn modelId="{083E0F57-EF81-4801-84E1-108F060617A9}" type="presOf" srcId="{C37B82F3-ADB8-4AAA-9D0A-2B14C8F8E0CE}" destId="{A2AAAF46-2578-4A26-AA1B-A5ECEC165D31}" srcOrd="0" destOrd="0" presId="urn:microsoft.com/office/officeart/2005/8/layout/process3"/>
    <dgm:cxn modelId="{2EE52257-2F1F-494C-A200-71AAD66F6CF8}" type="presOf" srcId="{8E689869-2232-41EA-BA08-70D3EF6986A3}" destId="{360E6C27-67AB-4164-84A8-4C5DB500265F}" srcOrd="1" destOrd="0" presId="urn:microsoft.com/office/officeart/2005/8/layout/process3"/>
    <dgm:cxn modelId="{85B02F91-A5CB-457D-BBC2-FAA3D541CF8B}" type="presOf" srcId="{8E689869-2232-41EA-BA08-70D3EF6986A3}" destId="{902B8C83-5BFD-4C3B-8AB9-94B201FFCFB1}" srcOrd="0" destOrd="0" presId="urn:microsoft.com/office/officeart/2005/8/layout/process3"/>
    <dgm:cxn modelId="{28255891-8669-4007-82C0-E3BBF3329402}" srcId="{F59152DE-3B1D-451C-9674-8438C43849B8}" destId="{C37B82F3-ADB8-4AAA-9D0A-2B14C8F8E0CE}" srcOrd="0" destOrd="0" parTransId="{BC2C48A8-511E-4A1E-83CE-DD689C5BD9B1}" sibTransId="{D535EB78-6035-4998-AAE2-4C624D3BBEFC}"/>
    <dgm:cxn modelId="{C836BCA4-83A2-481C-83FC-9F982C400916}" type="presOf" srcId="{08D178F0-3318-4CD9-8782-0B6A151D0F47}" destId="{B50CBB73-4C3D-4377-BC44-13B4D3879FF4}" srcOrd="1" destOrd="0" presId="urn:microsoft.com/office/officeart/2005/8/layout/process3"/>
    <dgm:cxn modelId="{BE843FB7-E858-4B8E-AF36-B99E3423D485}" type="presOf" srcId="{08D178F0-3318-4CD9-8782-0B6A151D0F47}" destId="{0C306985-DEE2-47C1-9F22-A7FE1116609B}" srcOrd="0" destOrd="0" presId="urn:microsoft.com/office/officeart/2005/8/layout/process3"/>
    <dgm:cxn modelId="{D36CCAE0-0B38-4129-B751-9F37E67469E2}" srcId="{8E689869-2232-41EA-BA08-70D3EF6986A3}" destId="{4903B7D9-3A47-40C8-A466-CE942DF87DE8}" srcOrd="0" destOrd="0" parTransId="{250DC785-558D-4B8C-B877-2103516411BF}" sibTransId="{A990379D-1EBD-4AF7-9E90-D29DC791B51A}"/>
    <dgm:cxn modelId="{E0198AE5-E89F-4FA0-89D2-EA382F71B9BF}" srcId="{D478CA69-A16D-40E5-8BC6-2DF9C8858D6E}" destId="{F59152DE-3B1D-451C-9674-8438C43849B8}" srcOrd="2" destOrd="0" parTransId="{C0F12480-2F05-44D5-B4A8-6233187AC03C}" sibTransId="{6718D3BF-BBF9-4470-A29F-A63A12E2203F}"/>
    <dgm:cxn modelId="{455845EA-149A-4FD1-821C-D9388403D1BC}" type="presOf" srcId="{F59152DE-3B1D-451C-9674-8438C43849B8}" destId="{35D351D6-73A3-4F65-A95C-A40F6DB69CED}" srcOrd="1" destOrd="0" presId="urn:microsoft.com/office/officeart/2005/8/layout/process3"/>
    <dgm:cxn modelId="{B68FCDF5-5B86-47FE-B054-59080B9BAB33}" type="presOf" srcId="{9EEC3344-9580-4E34-A523-B0FC005C97FA}" destId="{92193F22-B223-4F22-A311-08972E064A58}" srcOrd="0" destOrd="0" presId="urn:microsoft.com/office/officeart/2005/8/layout/process3"/>
    <dgm:cxn modelId="{E85DD3FC-FCF7-41BB-84B2-C6F7D6F69E6E}" type="presOf" srcId="{9EEC3344-9580-4E34-A523-B0FC005C97FA}" destId="{10006ED6-10FB-45F7-A8F0-E007B6EF2BEA}" srcOrd="1" destOrd="0" presId="urn:microsoft.com/office/officeart/2005/8/layout/process3"/>
    <dgm:cxn modelId="{FEA0D7AA-190A-4542-9A32-35617975E990}" type="presParOf" srcId="{F9B3D0B7-5469-4BBE-8D28-1C8ED919AA34}" destId="{6B635BC7-BCBA-42E4-8615-EFFC4A98E5EA}" srcOrd="0" destOrd="0" presId="urn:microsoft.com/office/officeart/2005/8/layout/process3"/>
    <dgm:cxn modelId="{DA273377-74EC-475F-8880-4DF84BFC4426}" type="presParOf" srcId="{6B635BC7-BCBA-42E4-8615-EFFC4A98E5EA}" destId="{0C306985-DEE2-47C1-9F22-A7FE1116609B}" srcOrd="0" destOrd="0" presId="urn:microsoft.com/office/officeart/2005/8/layout/process3"/>
    <dgm:cxn modelId="{5FFB8558-9C11-471D-BD7F-1215E003AF0A}" type="presParOf" srcId="{6B635BC7-BCBA-42E4-8615-EFFC4A98E5EA}" destId="{B50CBB73-4C3D-4377-BC44-13B4D3879FF4}" srcOrd="1" destOrd="0" presId="urn:microsoft.com/office/officeart/2005/8/layout/process3"/>
    <dgm:cxn modelId="{EB372132-10CC-4F38-B647-9461CCF54D6A}" type="presParOf" srcId="{6B635BC7-BCBA-42E4-8615-EFFC4A98E5EA}" destId="{FA29FE42-75D5-41AA-9AD4-45387032AD58}" srcOrd="2" destOrd="0" presId="urn:microsoft.com/office/officeart/2005/8/layout/process3"/>
    <dgm:cxn modelId="{3A6DB506-7BE5-403E-9E60-1F91D409C2CA}" type="presParOf" srcId="{F9B3D0B7-5469-4BBE-8D28-1C8ED919AA34}" destId="{92193F22-B223-4F22-A311-08972E064A58}" srcOrd="1" destOrd="0" presId="urn:microsoft.com/office/officeart/2005/8/layout/process3"/>
    <dgm:cxn modelId="{08EB872C-9CA6-40F6-B2E0-C6F2AC72A66A}" type="presParOf" srcId="{92193F22-B223-4F22-A311-08972E064A58}" destId="{10006ED6-10FB-45F7-A8F0-E007B6EF2BEA}" srcOrd="0" destOrd="0" presId="urn:microsoft.com/office/officeart/2005/8/layout/process3"/>
    <dgm:cxn modelId="{43B62408-0C32-4A6A-9AE0-5CA36F33BC72}" type="presParOf" srcId="{F9B3D0B7-5469-4BBE-8D28-1C8ED919AA34}" destId="{FCF612DD-1A3B-478D-A558-BF208328E134}" srcOrd="2" destOrd="0" presId="urn:microsoft.com/office/officeart/2005/8/layout/process3"/>
    <dgm:cxn modelId="{98882659-53E1-4F6C-AAC1-A2B808DFBB29}" type="presParOf" srcId="{FCF612DD-1A3B-478D-A558-BF208328E134}" destId="{902B8C83-5BFD-4C3B-8AB9-94B201FFCFB1}" srcOrd="0" destOrd="0" presId="urn:microsoft.com/office/officeart/2005/8/layout/process3"/>
    <dgm:cxn modelId="{91E3BE4F-F049-4D86-8A7D-CFFC1BC7C76D}" type="presParOf" srcId="{FCF612DD-1A3B-478D-A558-BF208328E134}" destId="{360E6C27-67AB-4164-84A8-4C5DB500265F}" srcOrd="1" destOrd="0" presId="urn:microsoft.com/office/officeart/2005/8/layout/process3"/>
    <dgm:cxn modelId="{C61697ED-258F-4FDF-A25C-CA9E6BB8A77B}" type="presParOf" srcId="{FCF612DD-1A3B-478D-A558-BF208328E134}" destId="{FB81F993-AF22-4842-9770-F89D05F26168}" srcOrd="2" destOrd="0" presId="urn:microsoft.com/office/officeart/2005/8/layout/process3"/>
    <dgm:cxn modelId="{1DBC023D-F18A-4E68-93E3-50AEC280BFA9}" type="presParOf" srcId="{F9B3D0B7-5469-4BBE-8D28-1C8ED919AA34}" destId="{4D384912-64DA-427E-8AA4-36FCB93893CF}" srcOrd="3" destOrd="0" presId="urn:microsoft.com/office/officeart/2005/8/layout/process3"/>
    <dgm:cxn modelId="{69BE7C3B-099F-4DAE-A335-E6D63CF92FD0}" type="presParOf" srcId="{4D384912-64DA-427E-8AA4-36FCB93893CF}" destId="{CB80BB99-2C1F-4C85-B06B-ECF0B1B6C77A}" srcOrd="0" destOrd="0" presId="urn:microsoft.com/office/officeart/2005/8/layout/process3"/>
    <dgm:cxn modelId="{F52FAF11-5250-4A50-896F-6E5E841FA74C}" type="presParOf" srcId="{F9B3D0B7-5469-4BBE-8D28-1C8ED919AA34}" destId="{35EB6391-9A78-4DAA-A903-B3DF53DAC230}" srcOrd="4" destOrd="0" presId="urn:microsoft.com/office/officeart/2005/8/layout/process3"/>
    <dgm:cxn modelId="{64C5A36C-1015-4BEA-8750-8AB0707240E1}" type="presParOf" srcId="{35EB6391-9A78-4DAA-A903-B3DF53DAC230}" destId="{7F48900B-16EA-4275-A5D9-37D955D9EAC8}" srcOrd="0" destOrd="0" presId="urn:microsoft.com/office/officeart/2005/8/layout/process3"/>
    <dgm:cxn modelId="{F210A209-5764-4856-A601-47BB9BBF188A}" type="presParOf" srcId="{35EB6391-9A78-4DAA-A903-B3DF53DAC230}" destId="{35D351D6-73A3-4F65-A95C-A40F6DB69CED}" srcOrd="1" destOrd="0" presId="urn:microsoft.com/office/officeart/2005/8/layout/process3"/>
    <dgm:cxn modelId="{24C7E561-F877-4BC0-B865-FE5452E21714}" type="presParOf" srcId="{35EB6391-9A78-4DAA-A903-B3DF53DAC230}" destId="{A2AAAF46-2578-4A26-AA1B-A5ECEC165D3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9B8AC-9AD3-4724-9381-05D181B4697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DAE8576-86BF-421B-9C59-7ED95A6FAAFE}">
      <dgm:prSet phldrT="[Text]" custT="1"/>
      <dgm:spPr>
        <a:ln>
          <a:noFill/>
        </a:ln>
      </dgm:spPr>
      <dgm:t>
        <a:bodyPr/>
        <a:lstStyle/>
        <a:p>
          <a:pPr marL="0" lvl="0" indent="0" algn="l" defTabSz="1066800">
            <a:lnSpc>
              <a:spcPct val="90000"/>
            </a:lnSpc>
            <a:spcBef>
              <a:spcPct val="0"/>
            </a:spcBef>
            <a:spcAft>
              <a:spcPct val="35000"/>
            </a:spcAft>
            <a:buNone/>
          </a:pPr>
          <a:r>
            <a:rPr lang="en-US" sz="2400" kern="1200" dirty="0">
              <a:solidFill>
                <a:srgbClr val="EEECE1">
                  <a:lumMod val="50000"/>
                </a:srgbClr>
              </a:solidFill>
              <a:latin typeface="Arial" panose="020B0604020202020204"/>
              <a:ea typeface="+mn-ea"/>
              <a:cs typeface="+mn-cs"/>
            </a:rPr>
            <a:t>Why we’re here</a:t>
          </a:r>
        </a:p>
      </dgm:t>
    </dgm:pt>
    <dgm:pt modelId="{9163783E-DD70-4529-95A0-4A52E0AA0FAB}" type="parTrans" cxnId="{9CD35CE0-281C-4E7F-B6D1-E4A83CD6D65E}">
      <dgm:prSet/>
      <dgm:spPr/>
      <dgm:t>
        <a:bodyPr/>
        <a:lstStyle/>
        <a:p>
          <a:endParaRPr lang="en-US" sz="1600"/>
        </a:p>
      </dgm:t>
    </dgm:pt>
    <dgm:pt modelId="{178FEAC3-502E-4964-AB49-B3562A391CDA}" type="sibTrans" cxnId="{9CD35CE0-281C-4E7F-B6D1-E4A83CD6D65E}">
      <dgm:prSet/>
      <dgm:spPr/>
      <dgm:t>
        <a:bodyPr/>
        <a:lstStyle/>
        <a:p>
          <a:endParaRPr lang="en-US" sz="1600"/>
        </a:p>
      </dgm:t>
    </dgm:pt>
    <dgm:pt modelId="{3761D313-3125-41A7-8A94-59322BF56F78}">
      <dgm:prSet phldrT="[Text]" custT="1"/>
      <dgm:spPr>
        <a:ln>
          <a:noFill/>
        </a:ln>
      </dgm:spPr>
      <dgm:t>
        <a:bodyPr/>
        <a:lstStyle/>
        <a:p>
          <a:r>
            <a:rPr lang="en-US" sz="2400" kern="1200" dirty="0">
              <a:solidFill>
                <a:srgbClr val="EEECE1">
                  <a:lumMod val="50000"/>
                </a:srgbClr>
              </a:solidFill>
              <a:latin typeface="Arial" panose="020B0604020202020204"/>
              <a:ea typeface="+mn-ea"/>
              <a:cs typeface="+mn-cs"/>
            </a:rPr>
            <a:t>It’s not just a “session”</a:t>
          </a:r>
        </a:p>
      </dgm:t>
    </dgm:pt>
    <dgm:pt modelId="{584B1087-B11F-422D-B2F2-BBEAB75BD7A6}" type="sibTrans" cxnId="{48DA925E-A497-48DC-ABC2-EE879D42B29A}">
      <dgm:prSet/>
      <dgm:spPr/>
      <dgm:t>
        <a:bodyPr/>
        <a:lstStyle/>
        <a:p>
          <a:endParaRPr lang="en-US" sz="1600"/>
        </a:p>
      </dgm:t>
    </dgm:pt>
    <dgm:pt modelId="{62A2FA4A-6F1A-4847-82C9-3C06713F8E8A}" type="parTrans" cxnId="{48DA925E-A497-48DC-ABC2-EE879D42B29A}">
      <dgm:prSet/>
      <dgm:spPr/>
      <dgm:t>
        <a:bodyPr/>
        <a:lstStyle/>
        <a:p>
          <a:endParaRPr lang="en-US" sz="1600"/>
        </a:p>
      </dgm:t>
    </dgm:pt>
    <dgm:pt modelId="{8250D1FD-7870-4365-BA97-9DD4B2FD9018}">
      <dgm:prSet phldrT="[Text]" custT="1"/>
      <dgm:spPr>
        <a:ln>
          <a:noFill/>
        </a:ln>
      </dgm:spPr>
      <dgm:t>
        <a:bodyPr/>
        <a:lstStyle/>
        <a:p>
          <a:pPr marL="0" lvl="0" indent="0" algn="l" defTabSz="1066800">
            <a:lnSpc>
              <a:spcPct val="90000"/>
            </a:lnSpc>
            <a:spcBef>
              <a:spcPct val="0"/>
            </a:spcBef>
            <a:spcAft>
              <a:spcPct val="35000"/>
            </a:spcAft>
            <a:buNone/>
          </a:pPr>
          <a:r>
            <a:rPr lang="en-US" sz="3200" b="1" kern="1200" dirty="0">
              <a:solidFill>
                <a:srgbClr val="20201F"/>
              </a:solidFill>
              <a:latin typeface="Arial" panose="020B0604020202020204"/>
              <a:ea typeface="+mn-ea"/>
              <a:cs typeface="+mn-cs"/>
            </a:rPr>
            <a:t>Activation session structure</a:t>
          </a:r>
        </a:p>
      </dgm:t>
    </dgm:pt>
    <dgm:pt modelId="{BB6A77E1-6EBE-46E0-9D71-F8B03DEFCC72}" type="sibTrans" cxnId="{98B6388B-9C95-4A14-817A-DD8E074CDB1D}">
      <dgm:prSet/>
      <dgm:spPr/>
      <dgm:t>
        <a:bodyPr/>
        <a:lstStyle/>
        <a:p>
          <a:endParaRPr lang="en-US" sz="1600"/>
        </a:p>
      </dgm:t>
    </dgm:pt>
    <dgm:pt modelId="{9F1F1E32-814B-4A8E-BFDE-C2DFD7B91E29}" type="parTrans" cxnId="{98B6388B-9C95-4A14-817A-DD8E074CDB1D}">
      <dgm:prSet/>
      <dgm:spPr/>
      <dgm:t>
        <a:bodyPr/>
        <a:lstStyle/>
        <a:p>
          <a:endParaRPr lang="en-US" sz="1600"/>
        </a:p>
      </dgm:t>
    </dgm:pt>
    <dgm:pt modelId="{D06CBD77-0C72-4AEB-B028-620660FACDEA}" type="pres">
      <dgm:prSet presAssocID="{12F9B8AC-9AD3-4724-9381-05D181B4697B}" presName="Name0" presStyleCnt="0">
        <dgm:presLayoutVars>
          <dgm:chMax val="7"/>
          <dgm:chPref val="7"/>
          <dgm:dir/>
        </dgm:presLayoutVars>
      </dgm:prSet>
      <dgm:spPr/>
    </dgm:pt>
    <dgm:pt modelId="{937785CA-218E-4A72-BCA3-9BCFCBF4E1A0}" type="pres">
      <dgm:prSet presAssocID="{12F9B8AC-9AD3-4724-9381-05D181B4697B}" presName="Name1" presStyleCnt="0"/>
      <dgm:spPr/>
    </dgm:pt>
    <dgm:pt modelId="{62D5D6F3-F089-46AA-A8B7-EFDD373488FC}" type="pres">
      <dgm:prSet presAssocID="{12F9B8AC-9AD3-4724-9381-05D181B4697B}" presName="cycle" presStyleCnt="0"/>
      <dgm:spPr/>
    </dgm:pt>
    <dgm:pt modelId="{BBC83118-467D-4EDB-8040-38A46EB113AB}" type="pres">
      <dgm:prSet presAssocID="{12F9B8AC-9AD3-4724-9381-05D181B4697B}" presName="srcNode" presStyleLbl="node1" presStyleIdx="0" presStyleCnt="3"/>
      <dgm:spPr/>
    </dgm:pt>
    <dgm:pt modelId="{540C08C0-271C-412E-B822-7DF6231D677A}" type="pres">
      <dgm:prSet presAssocID="{12F9B8AC-9AD3-4724-9381-05D181B4697B}" presName="conn" presStyleLbl="parChTrans1D2" presStyleIdx="0" presStyleCnt="1"/>
      <dgm:spPr/>
    </dgm:pt>
    <dgm:pt modelId="{01C581D7-8EF8-4A59-B0C6-68743087BC0C}" type="pres">
      <dgm:prSet presAssocID="{12F9B8AC-9AD3-4724-9381-05D181B4697B}" presName="extraNode" presStyleLbl="node1" presStyleIdx="0" presStyleCnt="3"/>
      <dgm:spPr/>
    </dgm:pt>
    <dgm:pt modelId="{6084042E-0473-4B3D-ACE6-7C35A8E8254D}" type="pres">
      <dgm:prSet presAssocID="{12F9B8AC-9AD3-4724-9381-05D181B4697B}" presName="dstNode" presStyleLbl="node1" presStyleIdx="0" presStyleCnt="3"/>
      <dgm:spPr/>
    </dgm:pt>
    <dgm:pt modelId="{EB8D1B2E-8B35-4762-B8E2-8C6C511F0A8D}" type="pres">
      <dgm:prSet presAssocID="{FDAE8576-86BF-421B-9C59-7ED95A6FAAFE}" presName="text_1" presStyleLbl="node1" presStyleIdx="0" presStyleCnt="3">
        <dgm:presLayoutVars>
          <dgm:bulletEnabled val="1"/>
        </dgm:presLayoutVars>
      </dgm:prSet>
      <dgm:spPr/>
    </dgm:pt>
    <dgm:pt modelId="{C58214AD-3EE4-4CE2-BC22-591522782DC6}" type="pres">
      <dgm:prSet presAssocID="{FDAE8576-86BF-421B-9C59-7ED95A6FAAFE}" presName="accent_1" presStyleCnt="0"/>
      <dgm:spPr/>
    </dgm:pt>
    <dgm:pt modelId="{09E04254-1396-4D9F-AC79-3A41786CEBFD}" type="pres">
      <dgm:prSet presAssocID="{FDAE8576-86BF-421B-9C59-7ED95A6FAAFE}" presName="accentRepeatNode" presStyleLbl="solidFgAcc1" presStyleIdx="0" presStyleCnt="3"/>
      <dgm:spPr>
        <a:solidFill>
          <a:schemeClr val="accent1"/>
        </a:solidFill>
      </dgm:spPr>
    </dgm:pt>
    <dgm:pt modelId="{F7F8F1EF-B4F7-4962-879F-815127FA09C2}" type="pres">
      <dgm:prSet presAssocID="{3761D313-3125-41A7-8A94-59322BF56F78}" presName="text_2" presStyleLbl="node1" presStyleIdx="1" presStyleCnt="3">
        <dgm:presLayoutVars>
          <dgm:bulletEnabled val="1"/>
        </dgm:presLayoutVars>
      </dgm:prSet>
      <dgm:spPr/>
    </dgm:pt>
    <dgm:pt modelId="{0CB14A81-4220-4752-AE3B-C76C7FB06852}" type="pres">
      <dgm:prSet presAssocID="{3761D313-3125-41A7-8A94-59322BF56F78}" presName="accent_2" presStyleCnt="0"/>
      <dgm:spPr/>
    </dgm:pt>
    <dgm:pt modelId="{CD196516-7490-4FEA-A5A8-6F10E1D94BF2}" type="pres">
      <dgm:prSet presAssocID="{3761D313-3125-41A7-8A94-59322BF56F78}" presName="accentRepeatNode" presStyleLbl="solidFgAcc1" presStyleIdx="1" presStyleCnt="3"/>
      <dgm:spPr>
        <a:solidFill>
          <a:schemeClr val="accent1"/>
        </a:solidFill>
      </dgm:spPr>
    </dgm:pt>
    <dgm:pt modelId="{6763B693-5B14-47C8-89F7-E199606DAF38}" type="pres">
      <dgm:prSet presAssocID="{8250D1FD-7870-4365-BA97-9DD4B2FD9018}" presName="text_3" presStyleLbl="node1" presStyleIdx="2" presStyleCnt="3">
        <dgm:presLayoutVars>
          <dgm:bulletEnabled val="1"/>
        </dgm:presLayoutVars>
      </dgm:prSet>
      <dgm:spPr/>
    </dgm:pt>
    <dgm:pt modelId="{9A9B00B6-1CDD-4DC9-BBEF-1004960A92E5}" type="pres">
      <dgm:prSet presAssocID="{8250D1FD-7870-4365-BA97-9DD4B2FD9018}" presName="accent_3" presStyleCnt="0"/>
      <dgm:spPr/>
    </dgm:pt>
    <dgm:pt modelId="{F5213A09-66B8-41C8-ADD4-B229770FEE89}" type="pres">
      <dgm:prSet presAssocID="{8250D1FD-7870-4365-BA97-9DD4B2FD9018}" presName="accentRepeatNode" presStyleLbl="solidFgAcc1" presStyleIdx="2" presStyleCnt="3"/>
      <dgm:spPr>
        <a:solidFill>
          <a:schemeClr val="accent1"/>
        </a:solidFill>
      </dgm:spPr>
    </dgm:pt>
  </dgm:ptLst>
  <dgm:cxnLst>
    <dgm:cxn modelId="{48DA925E-A497-48DC-ABC2-EE879D42B29A}" srcId="{12F9B8AC-9AD3-4724-9381-05D181B4697B}" destId="{3761D313-3125-41A7-8A94-59322BF56F78}" srcOrd="1" destOrd="0" parTransId="{62A2FA4A-6F1A-4847-82C9-3C06713F8E8A}" sibTransId="{584B1087-B11F-422D-B2F2-BBEAB75BD7A6}"/>
    <dgm:cxn modelId="{535C546C-3C3C-448C-9214-24AE5B8E514C}" type="presOf" srcId="{12F9B8AC-9AD3-4724-9381-05D181B4697B}" destId="{D06CBD77-0C72-4AEB-B028-620660FACDEA}" srcOrd="0" destOrd="0" presId="urn:microsoft.com/office/officeart/2008/layout/VerticalCurvedList"/>
    <dgm:cxn modelId="{D5ABD075-006D-42FC-9BC5-C3459B79E180}" type="presOf" srcId="{3761D313-3125-41A7-8A94-59322BF56F78}" destId="{F7F8F1EF-B4F7-4962-879F-815127FA09C2}" srcOrd="0" destOrd="0" presId="urn:microsoft.com/office/officeart/2008/layout/VerticalCurvedList"/>
    <dgm:cxn modelId="{98B6388B-9C95-4A14-817A-DD8E074CDB1D}" srcId="{12F9B8AC-9AD3-4724-9381-05D181B4697B}" destId="{8250D1FD-7870-4365-BA97-9DD4B2FD9018}" srcOrd="2" destOrd="0" parTransId="{9F1F1E32-814B-4A8E-BFDE-C2DFD7B91E29}" sibTransId="{BB6A77E1-6EBE-46E0-9D71-F8B03DEFCC72}"/>
    <dgm:cxn modelId="{3FAB52AB-9869-4931-8927-CA8A6513AF3C}" type="presOf" srcId="{8250D1FD-7870-4365-BA97-9DD4B2FD9018}" destId="{6763B693-5B14-47C8-89F7-E199606DAF38}" srcOrd="0" destOrd="0" presId="urn:microsoft.com/office/officeart/2008/layout/VerticalCurvedList"/>
    <dgm:cxn modelId="{4ED84BDB-7326-4AAB-8CE8-F1DE61A27856}" type="presOf" srcId="{178FEAC3-502E-4964-AB49-B3562A391CDA}" destId="{540C08C0-271C-412E-B822-7DF6231D677A}" srcOrd="0" destOrd="0" presId="urn:microsoft.com/office/officeart/2008/layout/VerticalCurvedList"/>
    <dgm:cxn modelId="{9CD35CE0-281C-4E7F-B6D1-E4A83CD6D65E}" srcId="{12F9B8AC-9AD3-4724-9381-05D181B4697B}" destId="{FDAE8576-86BF-421B-9C59-7ED95A6FAAFE}" srcOrd="0" destOrd="0" parTransId="{9163783E-DD70-4529-95A0-4A52E0AA0FAB}" sibTransId="{178FEAC3-502E-4964-AB49-B3562A391CDA}"/>
    <dgm:cxn modelId="{FC5F1FF8-2B40-4411-993E-64D5AB06775C}" type="presOf" srcId="{FDAE8576-86BF-421B-9C59-7ED95A6FAAFE}" destId="{EB8D1B2E-8B35-4762-B8E2-8C6C511F0A8D}" srcOrd="0" destOrd="0" presId="urn:microsoft.com/office/officeart/2008/layout/VerticalCurvedList"/>
    <dgm:cxn modelId="{356D3A51-4066-4FD3-88F7-F9257AA3C0A1}" type="presParOf" srcId="{D06CBD77-0C72-4AEB-B028-620660FACDEA}" destId="{937785CA-218E-4A72-BCA3-9BCFCBF4E1A0}" srcOrd="0" destOrd="0" presId="urn:microsoft.com/office/officeart/2008/layout/VerticalCurvedList"/>
    <dgm:cxn modelId="{53EF75F9-1F5B-417D-AE6C-A87F6421AB22}" type="presParOf" srcId="{937785CA-218E-4A72-BCA3-9BCFCBF4E1A0}" destId="{62D5D6F3-F089-46AA-A8B7-EFDD373488FC}" srcOrd="0" destOrd="0" presId="urn:microsoft.com/office/officeart/2008/layout/VerticalCurvedList"/>
    <dgm:cxn modelId="{91C46A38-DDB6-47B4-B941-A80CA5D00CF1}" type="presParOf" srcId="{62D5D6F3-F089-46AA-A8B7-EFDD373488FC}" destId="{BBC83118-467D-4EDB-8040-38A46EB113AB}" srcOrd="0" destOrd="0" presId="urn:microsoft.com/office/officeart/2008/layout/VerticalCurvedList"/>
    <dgm:cxn modelId="{A76A4B3C-5A10-4D65-A401-85DCFE27D69E}" type="presParOf" srcId="{62D5D6F3-F089-46AA-A8B7-EFDD373488FC}" destId="{540C08C0-271C-412E-B822-7DF6231D677A}" srcOrd="1" destOrd="0" presId="urn:microsoft.com/office/officeart/2008/layout/VerticalCurvedList"/>
    <dgm:cxn modelId="{5E4515CD-4C5E-4FCF-AFB1-D726AEDFA802}" type="presParOf" srcId="{62D5D6F3-F089-46AA-A8B7-EFDD373488FC}" destId="{01C581D7-8EF8-4A59-B0C6-68743087BC0C}" srcOrd="2" destOrd="0" presId="urn:microsoft.com/office/officeart/2008/layout/VerticalCurvedList"/>
    <dgm:cxn modelId="{456EC973-2D56-4E33-AEAB-CC2B39157DEF}" type="presParOf" srcId="{62D5D6F3-F089-46AA-A8B7-EFDD373488FC}" destId="{6084042E-0473-4B3D-ACE6-7C35A8E8254D}" srcOrd="3" destOrd="0" presId="urn:microsoft.com/office/officeart/2008/layout/VerticalCurvedList"/>
    <dgm:cxn modelId="{02A38633-2F81-433E-BCFA-07F49DA700DA}" type="presParOf" srcId="{937785CA-218E-4A72-BCA3-9BCFCBF4E1A0}" destId="{EB8D1B2E-8B35-4762-B8E2-8C6C511F0A8D}" srcOrd="1" destOrd="0" presId="urn:microsoft.com/office/officeart/2008/layout/VerticalCurvedList"/>
    <dgm:cxn modelId="{C9118709-6B03-453A-B071-B15132701D09}" type="presParOf" srcId="{937785CA-218E-4A72-BCA3-9BCFCBF4E1A0}" destId="{C58214AD-3EE4-4CE2-BC22-591522782DC6}" srcOrd="2" destOrd="0" presId="urn:microsoft.com/office/officeart/2008/layout/VerticalCurvedList"/>
    <dgm:cxn modelId="{FD93EE58-E550-4E49-B5F6-01D80E6E1734}" type="presParOf" srcId="{C58214AD-3EE4-4CE2-BC22-591522782DC6}" destId="{09E04254-1396-4D9F-AC79-3A41786CEBFD}" srcOrd="0" destOrd="0" presId="urn:microsoft.com/office/officeart/2008/layout/VerticalCurvedList"/>
    <dgm:cxn modelId="{BE09888F-3763-4FB6-9356-C7BA6F8B81AC}" type="presParOf" srcId="{937785CA-218E-4A72-BCA3-9BCFCBF4E1A0}" destId="{F7F8F1EF-B4F7-4962-879F-815127FA09C2}" srcOrd="3" destOrd="0" presId="urn:microsoft.com/office/officeart/2008/layout/VerticalCurvedList"/>
    <dgm:cxn modelId="{0AE025D3-A118-4216-BC12-8428E2AC3153}" type="presParOf" srcId="{937785CA-218E-4A72-BCA3-9BCFCBF4E1A0}" destId="{0CB14A81-4220-4752-AE3B-C76C7FB06852}" srcOrd="4" destOrd="0" presId="urn:microsoft.com/office/officeart/2008/layout/VerticalCurvedList"/>
    <dgm:cxn modelId="{222E666E-C4EF-4881-AAF4-52E0ED3C3A04}" type="presParOf" srcId="{0CB14A81-4220-4752-AE3B-C76C7FB06852}" destId="{CD196516-7490-4FEA-A5A8-6F10E1D94BF2}" srcOrd="0" destOrd="0" presId="urn:microsoft.com/office/officeart/2008/layout/VerticalCurvedList"/>
    <dgm:cxn modelId="{51903E59-D262-4B3A-9C26-92B9AC68E893}" type="presParOf" srcId="{937785CA-218E-4A72-BCA3-9BCFCBF4E1A0}" destId="{6763B693-5B14-47C8-89F7-E199606DAF38}" srcOrd="5" destOrd="0" presId="urn:microsoft.com/office/officeart/2008/layout/VerticalCurvedList"/>
    <dgm:cxn modelId="{6773519E-2551-41FC-B7C7-92CF955A9443}" type="presParOf" srcId="{937785CA-218E-4A72-BCA3-9BCFCBF4E1A0}" destId="{9A9B00B6-1CDD-4DC9-BBEF-1004960A92E5}" srcOrd="6" destOrd="0" presId="urn:microsoft.com/office/officeart/2008/layout/VerticalCurvedList"/>
    <dgm:cxn modelId="{5EB396F6-C423-4A34-8C57-A720D6DACF19}" type="presParOf" srcId="{9A9B00B6-1CDD-4DC9-BBEF-1004960A92E5}" destId="{F5213A09-66B8-41C8-ADD4-B229770FEE8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8C0-271C-412E-B822-7DF6231D677A}">
      <dsp:nvSpPr>
        <dsp:cNvPr id="0" name=""/>
        <dsp:cNvSpPr/>
      </dsp:nvSpPr>
      <dsp:spPr>
        <a:xfrm>
          <a:off x="-5572365" y="-853220"/>
          <a:ext cx="6635628" cy="6635628"/>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D1B2E-8B35-4762-B8E2-8C6C511F0A8D}">
      <dsp:nvSpPr>
        <dsp:cNvPr id="0" name=""/>
        <dsp:cNvSpPr/>
      </dsp:nvSpPr>
      <dsp:spPr>
        <a:xfrm>
          <a:off x="684171" y="492918"/>
          <a:ext cx="10053918"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Why we’re here</a:t>
          </a:r>
        </a:p>
      </dsp:txBody>
      <dsp:txXfrm>
        <a:off x="684171" y="492918"/>
        <a:ext cx="10053918" cy="985837"/>
      </dsp:txXfrm>
    </dsp:sp>
    <dsp:sp modelId="{09E04254-1396-4D9F-AC79-3A41786CEBFD}">
      <dsp:nvSpPr>
        <dsp:cNvPr id="0" name=""/>
        <dsp:cNvSpPr/>
      </dsp:nvSpPr>
      <dsp:spPr>
        <a:xfrm>
          <a:off x="68022" y="369689"/>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8F1EF-B4F7-4962-879F-815127FA09C2}">
      <dsp:nvSpPr>
        <dsp:cNvPr id="0" name=""/>
        <dsp:cNvSpPr/>
      </dsp:nvSpPr>
      <dsp:spPr>
        <a:xfrm>
          <a:off x="1042523" y="1971675"/>
          <a:ext cx="9695566"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It’s not just a “session”</a:t>
          </a:r>
          <a:endParaRPr lang="en-US" sz="2400" kern="1200" dirty="0">
            <a:solidFill>
              <a:schemeClr val="bg2">
                <a:lumMod val="50000"/>
              </a:schemeClr>
            </a:solidFill>
          </a:endParaRPr>
        </a:p>
      </dsp:txBody>
      <dsp:txXfrm>
        <a:off x="1042523" y="1971675"/>
        <a:ext cx="9695566" cy="985837"/>
      </dsp:txXfrm>
    </dsp:sp>
    <dsp:sp modelId="{CD196516-7490-4FEA-A5A8-6F10E1D94BF2}">
      <dsp:nvSpPr>
        <dsp:cNvPr id="0" name=""/>
        <dsp:cNvSpPr/>
      </dsp:nvSpPr>
      <dsp:spPr>
        <a:xfrm>
          <a:off x="426374" y="1848445"/>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3B693-5B14-47C8-89F7-E199606DAF38}">
      <dsp:nvSpPr>
        <dsp:cNvPr id="0" name=""/>
        <dsp:cNvSpPr/>
      </dsp:nvSpPr>
      <dsp:spPr>
        <a:xfrm>
          <a:off x="684171" y="3450431"/>
          <a:ext cx="10053918"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Activation session structure</a:t>
          </a:r>
          <a:endParaRPr lang="en-US" sz="2400" kern="1200" dirty="0">
            <a:solidFill>
              <a:schemeClr val="bg2">
                <a:lumMod val="50000"/>
              </a:schemeClr>
            </a:solidFill>
          </a:endParaRPr>
        </a:p>
      </dsp:txBody>
      <dsp:txXfrm>
        <a:off x="684171" y="3450431"/>
        <a:ext cx="10053918" cy="985837"/>
      </dsp:txXfrm>
    </dsp:sp>
    <dsp:sp modelId="{F5213A09-66B8-41C8-ADD4-B229770FEE89}">
      <dsp:nvSpPr>
        <dsp:cNvPr id="0" name=""/>
        <dsp:cNvSpPr/>
      </dsp:nvSpPr>
      <dsp:spPr>
        <a:xfrm>
          <a:off x="68022" y="3327201"/>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8C0-271C-412E-B822-7DF6231D677A}">
      <dsp:nvSpPr>
        <dsp:cNvPr id="0" name=""/>
        <dsp:cNvSpPr/>
      </dsp:nvSpPr>
      <dsp:spPr>
        <a:xfrm>
          <a:off x="-5572365" y="-853220"/>
          <a:ext cx="6635628" cy="6635628"/>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D1B2E-8B35-4762-B8E2-8C6C511F0A8D}">
      <dsp:nvSpPr>
        <dsp:cNvPr id="0" name=""/>
        <dsp:cNvSpPr/>
      </dsp:nvSpPr>
      <dsp:spPr>
        <a:xfrm>
          <a:off x="684171" y="492918"/>
          <a:ext cx="10053918"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EEECE1">
                  <a:lumMod val="50000"/>
                </a:srgbClr>
              </a:solidFill>
              <a:latin typeface="Arial" panose="020B0604020202020204"/>
              <a:ea typeface="+mn-ea"/>
              <a:cs typeface="+mn-cs"/>
            </a:rPr>
            <a:t>Why we’re here</a:t>
          </a:r>
        </a:p>
      </dsp:txBody>
      <dsp:txXfrm>
        <a:off x="684171" y="492918"/>
        <a:ext cx="10053918" cy="985837"/>
      </dsp:txXfrm>
    </dsp:sp>
    <dsp:sp modelId="{09E04254-1396-4D9F-AC79-3A41786CEBFD}">
      <dsp:nvSpPr>
        <dsp:cNvPr id="0" name=""/>
        <dsp:cNvSpPr/>
      </dsp:nvSpPr>
      <dsp:spPr>
        <a:xfrm>
          <a:off x="68022" y="369689"/>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8F1EF-B4F7-4962-879F-815127FA09C2}">
      <dsp:nvSpPr>
        <dsp:cNvPr id="0" name=""/>
        <dsp:cNvSpPr/>
      </dsp:nvSpPr>
      <dsp:spPr>
        <a:xfrm>
          <a:off x="1042523" y="1971675"/>
          <a:ext cx="9695566"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It’s not just a “session”</a:t>
          </a:r>
        </a:p>
      </dsp:txBody>
      <dsp:txXfrm>
        <a:off x="1042523" y="1971675"/>
        <a:ext cx="9695566" cy="985837"/>
      </dsp:txXfrm>
    </dsp:sp>
    <dsp:sp modelId="{CD196516-7490-4FEA-A5A8-6F10E1D94BF2}">
      <dsp:nvSpPr>
        <dsp:cNvPr id="0" name=""/>
        <dsp:cNvSpPr/>
      </dsp:nvSpPr>
      <dsp:spPr>
        <a:xfrm>
          <a:off x="426374" y="1848445"/>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3B693-5B14-47C8-89F7-E199606DAF38}">
      <dsp:nvSpPr>
        <dsp:cNvPr id="0" name=""/>
        <dsp:cNvSpPr/>
      </dsp:nvSpPr>
      <dsp:spPr>
        <a:xfrm>
          <a:off x="684171" y="3450431"/>
          <a:ext cx="10053918"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2">
                  <a:lumMod val="50000"/>
                </a:schemeClr>
              </a:solidFill>
            </a:rPr>
            <a:t>Activation session structure</a:t>
          </a:r>
        </a:p>
      </dsp:txBody>
      <dsp:txXfrm>
        <a:off x="684171" y="3450431"/>
        <a:ext cx="10053918" cy="985837"/>
      </dsp:txXfrm>
    </dsp:sp>
    <dsp:sp modelId="{F5213A09-66B8-41C8-ADD4-B229770FEE89}">
      <dsp:nvSpPr>
        <dsp:cNvPr id="0" name=""/>
        <dsp:cNvSpPr/>
      </dsp:nvSpPr>
      <dsp:spPr>
        <a:xfrm>
          <a:off x="68022" y="3327201"/>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BB73-4C3D-4377-BC44-13B4D3879FF4}">
      <dsp:nvSpPr>
        <dsp:cNvPr id="0" name=""/>
        <dsp:cNvSpPr/>
      </dsp:nvSpPr>
      <dsp:spPr>
        <a:xfrm>
          <a:off x="5374" y="1107928"/>
          <a:ext cx="2443722" cy="907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t> Analyze</a:t>
          </a:r>
        </a:p>
      </dsp:txBody>
      <dsp:txXfrm>
        <a:off x="5374" y="1107928"/>
        <a:ext cx="2443722" cy="604800"/>
      </dsp:txXfrm>
    </dsp:sp>
    <dsp:sp modelId="{FA29FE42-75D5-41AA-9AD4-45387032AD58}">
      <dsp:nvSpPr>
        <dsp:cNvPr id="0" name=""/>
        <dsp:cNvSpPr/>
      </dsp:nvSpPr>
      <dsp:spPr>
        <a:xfrm>
          <a:off x="505895" y="1712728"/>
          <a:ext cx="2443722" cy="2108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t>Scope project size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Assess audiences and affected departments</a:t>
          </a:r>
        </a:p>
      </dsp:txBody>
      <dsp:txXfrm>
        <a:off x="567652" y="1774485"/>
        <a:ext cx="2320208" cy="1985017"/>
      </dsp:txXfrm>
    </dsp:sp>
    <dsp:sp modelId="{92193F22-B223-4F22-A311-08972E064A58}">
      <dsp:nvSpPr>
        <dsp:cNvPr id="0" name=""/>
        <dsp:cNvSpPr/>
      </dsp:nvSpPr>
      <dsp:spPr>
        <a:xfrm>
          <a:off x="2871767" y="1106120"/>
          <a:ext cx="785374" cy="6084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871767" y="1227803"/>
        <a:ext cx="602849" cy="365050"/>
      </dsp:txXfrm>
    </dsp:sp>
    <dsp:sp modelId="{360E6C27-67AB-4164-84A8-4C5DB500265F}">
      <dsp:nvSpPr>
        <dsp:cNvPr id="0" name=""/>
        <dsp:cNvSpPr/>
      </dsp:nvSpPr>
      <dsp:spPr>
        <a:xfrm>
          <a:off x="3930934" y="1107928"/>
          <a:ext cx="2443722" cy="907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 Kickoff</a:t>
          </a:r>
        </a:p>
      </dsp:txBody>
      <dsp:txXfrm>
        <a:off x="3930934" y="1107928"/>
        <a:ext cx="2443722" cy="604800"/>
      </dsp:txXfrm>
    </dsp:sp>
    <dsp:sp modelId="{FB81F993-AF22-4842-9770-F89D05F26168}">
      <dsp:nvSpPr>
        <dsp:cNvPr id="0" name=""/>
        <dsp:cNvSpPr/>
      </dsp:nvSpPr>
      <dsp:spPr>
        <a:xfrm>
          <a:off x="4431456" y="1712728"/>
          <a:ext cx="2443722" cy="2108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Communicate key insights</a:t>
          </a:r>
        </a:p>
        <a:p>
          <a:pPr marL="171450" lvl="1" indent="-171450" algn="l" defTabSz="800100">
            <a:lnSpc>
              <a:spcPct val="90000"/>
            </a:lnSpc>
            <a:spcBef>
              <a:spcPct val="0"/>
            </a:spcBef>
            <a:spcAft>
              <a:spcPct val="15000"/>
            </a:spcAft>
            <a:buChar char="•"/>
          </a:pPr>
          <a:r>
            <a:rPr lang="en-US" sz="1800" kern="1200"/>
            <a:t>Inspire for the task ahead</a:t>
          </a:r>
        </a:p>
      </dsp:txBody>
      <dsp:txXfrm>
        <a:off x="4493213" y="1774485"/>
        <a:ext cx="2320208" cy="1985017"/>
      </dsp:txXfrm>
    </dsp:sp>
    <dsp:sp modelId="{4D384912-64DA-427E-8AA4-36FCB93893CF}">
      <dsp:nvSpPr>
        <dsp:cNvPr id="0" name=""/>
        <dsp:cNvSpPr/>
      </dsp:nvSpPr>
      <dsp:spPr>
        <a:xfrm>
          <a:off x="6862592" y="1106120"/>
          <a:ext cx="785374" cy="6084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862592" y="1227803"/>
        <a:ext cx="602849" cy="365050"/>
      </dsp:txXfrm>
    </dsp:sp>
    <dsp:sp modelId="{35D351D6-73A3-4F65-A95C-A40F6DB69CED}">
      <dsp:nvSpPr>
        <dsp:cNvPr id="0" name=""/>
        <dsp:cNvSpPr/>
      </dsp:nvSpPr>
      <dsp:spPr>
        <a:xfrm>
          <a:off x="7856494" y="1107928"/>
          <a:ext cx="2443722" cy="907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t> Implement</a:t>
          </a:r>
        </a:p>
      </dsp:txBody>
      <dsp:txXfrm>
        <a:off x="7856494" y="1107928"/>
        <a:ext cx="2443722" cy="604800"/>
      </dsp:txXfrm>
    </dsp:sp>
    <dsp:sp modelId="{A2AAAF46-2578-4A26-AA1B-A5ECEC165D31}">
      <dsp:nvSpPr>
        <dsp:cNvPr id="0" name=""/>
        <dsp:cNvSpPr/>
      </dsp:nvSpPr>
      <dsp:spPr>
        <a:xfrm>
          <a:off x="8357016" y="1712728"/>
          <a:ext cx="2443722" cy="2108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Collaborate departmentally for how relevant insights will be implemented</a:t>
          </a:r>
        </a:p>
      </dsp:txBody>
      <dsp:txXfrm>
        <a:off x="8418773" y="1774485"/>
        <a:ext cx="2320208" cy="1985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8C0-271C-412E-B822-7DF6231D677A}">
      <dsp:nvSpPr>
        <dsp:cNvPr id="0" name=""/>
        <dsp:cNvSpPr/>
      </dsp:nvSpPr>
      <dsp:spPr>
        <a:xfrm>
          <a:off x="-5572365" y="-853220"/>
          <a:ext cx="6635628" cy="6635628"/>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D1B2E-8B35-4762-B8E2-8C6C511F0A8D}">
      <dsp:nvSpPr>
        <dsp:cNvPr id="0" name=""/>
        <dsp:cNvSpPr/>
      </dsp:nvSpPr>
      <dsp:spPr>
        <a:xfrm>
          <a:off x="684171" y="492918"/>
          <a:ext cx="10053918"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EEECE1">
                  <a:lumMod val="50000"/>
                </a:srgbClr>
              </a:solidFill>
              <a:latin typeface="Arial" panose="020B0604020202020204"/>
              <a:ea typeface="+mn-ea"/>
              <a:cs typeface="+mn-cs"/>
            </a:rPr>
            <a:t>Why we’re here</a:t>
          </a:r>
        </a:p>
      </dsp:txBody>
      <dsp:txXfrm>
        <a:off x="684171" y="492918"/>
        <a:ext cx="10053918" cy="985837"/>
      </dsp:txXfrm>
    </dsp:sp>
    <dsp:sp modelId="{09E04254-1396-4D9F-AC79-3A41786CEBFD}">
      <dsp:nvSpPr>
        <dsp:cNvPr id="0" name=""/>
        <dsp:cNvSpPr/>
      </dsp:nvSpPr>
      <dsp:spPr>
        <a:xfrm>
          <a:off x="68022" y="369689"/>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8F1EF-B4F7-4962-879F-815127FA09C2}">
      <dsp:nvSpPr>
        <dsp:cNvPr id="0" name=""/>
        <dsp:cNvSpPr/>
      </dsp:nvSpPr>
      <dsp:spPr>
        <a:xfrm>
          <a:off x="1042523" y="1971675"/>
          <a:ext cx="9695566"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EEECE1">
                  <a:lumMod val="50000"/>
                </a:srgbClr>
              </a:solidFill>
              <a:latin typeface="Arial" panose="020B0604020202020204"/>
              <a:ea typeface="+mn-ea"/>
              <a:cs typeface="+mn-cs"/>
            </a:rPr>
            <a:t>It’s not just a “session”</a:t>
          </a:r>
        </a:p>
      </dsp:txBody>
      <dsp:txXfrm>
        <a:off x="1042523" y="1971675"/>
        <a:ext cx="9695566" cy="985837"/>
      </dsp:txXfrm>
    </dsp:sp>
    <dsp:sp modelId="{CD196516-7490-4FEA-A5A8-6F10E1D94BF2}">
      <dsp:nvSpPr>
        <dsp:cNvPr id="0" name=""/>
        <dsp:cNvSpPr/>
      </dsp:nvSpPr>
      <dsp:spPr>
        <a:xfrm>
          <a:off x="426374" y="1848445"/>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3B693-5B14-47C8-89F7-E199606DAF38}">
      <dsp:nvSpPr>
        <dsp:cNvPr id="0" name=""/>
        <dsp:cNvSpPr/>
      </dsp:nvSpPr>
      <dsp:spPr>
        <a:xfrm>
          <a:off x="684171" y="3450431"/>
          <a:ext cx="10053918" cy="98583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09" tIns="81280" rIns="81280" bIns="81280" numCol="1" spcCol="1270" anchor="ctr" anchorCtr="0">
          <a:noAutofit/>
        </a:bodyPr>
        <a:lstStyle/>
        <a:p>
          <a:pPr marL="0" lvl="0" indent="0" algn="l" defTabSz="1066800">
            <a:lnSpc>
              <a:spcPct val="90000"/>
            </a:lnSpc>
            <a:spcBef>
              <a:spcPct val="0"/>
            </a:spcBef>
            <a:spcAft>
              <a:spcPct val="35000"/>
            </a:spcAft>
            <a:buNone/>
          </a:pPr>
          <a:r>
            <a:rPr lang="en-US" sz="3200" b="1" kern="1200" dirty="0">
              <a:solidFill>
                <a:srgbClr val="20201F"/>
              </a:solidFill>
              <a:latin typeface="Arial" panose="020B0604020202020204"/>
              <a:ea typeface="+mn-ea"/>
              <a:cs typeface="+mn-cs"/>
            </a:rPr>
            <a:t>Activation session structure</a:t>
          </a:r>
        </a:p>
      </dsp:txBody>
      <dsp:txXfrm>
        <a:off x="684171" y="3450431"/>
        <a:ext cx="10053918" cy="985837"/>
      </dsp:txXfrm>
    </dsp:sp>
    <dsp:sp modelId="{F5213A09-66B8-41C8-ADD4-B229770FEE89}">
      <dsp:nvSpPr>
        <dsp:cNvPr id="0" name=""/>
        <dsp:cNvSpPr/>
      </dsp:nvSpPr>
      <dsp:spPr>
        <a:xfrm>
          <a:off x="68022" y="3327201"/>
          <a:ext cx="1232297" cy="1232297"/>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EC47F2-03D3-ED45-A322-64DBF1BD71B6}" type="datetimeFigureOut">
              <a:rPr lang="en-US" smtClean="0"/>
              <a:t>5/21/2021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ED1F55-D906-0540-BC1F-044835797E16}" type="slidenum">
              <a:rPr lang="en-US" smtClean="0"/>
              <a:t>‹#›</a:t>
            </a:fld>
            <a:endParaRPr lang="en-US"/>
          </a:p>
        </p:txBody>
      </p:sp>
    </p:spTree>
    <p:extLst>
      <p:ext uri="{BB962C8B-B14F-4D97-AF65-F5344CB8AC3E}">
        <p14:creationId xmlns:p14="http://schemas.microsoft.com/office/powerpoint/2010/main" val="9696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9C49C-0A3D-4775-B5B2-C9EA809B2A0A}" type="datetimeFigureOut">
              <a:rPr lang="en-CA" smtClean="0"/>
              <a:pPr/>
              <a:t>2021-05-21</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93FC7-F091-479E-8F08-F9DD95C05FAE}" type="slidenum">
              <a:rPr lang="en-CA" smtClean="0"/>
              <a:pPr/>
              <a:t>‹#›</a:t>
            </a:fld>
            <a:endParaRPr lang="en-CA"/>
          </a:p>
        </p:txBody>
      </p:sp>
    </p:spTree>
    <p:extLst>
      <p:ext uri="{BB962C8B-B14F-4D97-AF65-F5344CB8AC3E}">
        <p14:creationId xmlns:p14="http://schemas.microsoft.com/office/powerpoint/2010/main" val="190667834"/>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or morning or lunchtime everyone, thanks so much for taking the time to log on to yet another virtual meeting and endure the inevitable technical glitches. </a:t>
            </a:r>
          </a:p>
          <a:p>
            <a:r>
              <a:rPr lang="en-US" sz="1200" kern="1200" dirty="0">
                <a:solidFill>
                  <a:schemeClr val="tx1"/>
                </a:solidFill>
                <a:effectLst/>
                <a:latin typeface="+mn-lt"/>
                <a:ea typeface="+mn-ea"/>
                <a:cs typeface="+mn-cs"/>
              </a:rPr>
              <a:t>My name is Steve Hansen. I am a partner and head of the data analytics practice at Phase 5, and I am going to talk to you about JTBD.</a:t>
            </a:r>
          </a:p>
          <a:p>
            <a:r>
              <a:rPr lang="en-US" sz="1200" kern="1200" dirty="0">
                <a:solidFill>
                  <a:schemeClr val="tx1"/>
                </a:solidFill>
                <a:effectLst/>
                <a:latin typeface="+mn-lt"/>
                <a:ea typeface="+mn-ea"/>
                <a:cs typeface="+mn-cs"/>
              </a:rPr>
              <a:t>By way of background, I came to JTBD as a skeptic. It was 2005 or so. I was in market research at Thomson Reuters, a big information services company. There was a new book on the market that purported, once again, to solve the problem of innovation that people had been talking about for years, that problem that gazillions of new products – innovations that smart people have worked very hard to create – ultimately fail in the market.</a:t>
            </a:r>
          </a:p>
          <a:p>
            <a:r>
              <a:rPr lang="en-US" sz="1200" kern="1200" dirty="0">
                <a:solidFill>
                  <a:schemeClr val="tx1"/>
                </a:solidFill>
                <a:effectLst/>
                <a:latin typeface="+mn-lt"/>
                <a:ea typeface="+mn-ea"/>
                <a:cs typeface="+mn-cs"/>
              </a:rPr>
              <a:t>I dutifully read the book. People were talking about it in the industry. I was somewhat interested at first. Our company even talked with the author’s company about potentially doing a project. But I concluded in the end this was a repackage. Like so many other fads it was just yesterday’s lunch put back in the skillet.</a:t>
            </a:r>
          </a:p>
          <a:p>
            <a:r>
              <a:rPr lang="en-US" sz="1200" kern="1200" dirty="0">
                <a:solidFill>
                  <a:schemeClr val="tx1"/>
                </a:solidFill>
                <a:effectLst/>
                <a:latin typeface="+mn-lt"/>
                <a:ea typeface="+mn-ea"/>
                <a:cs typeface="+mn-cs"/>
              </a:rPr>
              <a:t>Now that book was based on JTBD and that was my first introduction to the concept. And I’m going to come back to that book at the end of the presentation.</a:t>
            </a:r>
          </a:p>
          <a:p>
            <a:r>
              <a:rPr lang="en-US" sz="1200" kern="1200" dirty="0">
                <a:solidFill>
                  <a:schemeClr val="tx1"/>
                </a:solidFill>
                <a:effectLst/>
                <a:latin typeface="+mn-lt"/>
                <a:ea typeface="+mn-ea"/>
                <a:cs typeface="+mn-cs"/>
              </a:rPr>
              <a:t>But first, let’s fast-forward now 15 years. It’s 2020 and I’ve been working with JTBD in various forms for actually a dozen years or so.</a:t>
            </a:r>
          </a:p>
          <a:p>
            <a:r>
              <a:rPr lang="en-US" sz="1200" kern="1200" dirty="0">
                <a:solidFill>
                  <a:schemeClr val="tx1"/>
                </a:solidFill>
                <a:effectLst/>
                <a:latin typeface="+mn-lt"/>
                <a:ea typeface="+mn-ea"/>
                <a:cs typeface="+mn-cs"/>
              </a:rPr>
              <a:t>So clearly my attitude changed, and it changed pretty soon after that first encounter.</a:t>
            </a:r>
          </a:p>
          <a:p>
            <a:r>
              <a:rPr lang="en-US" sz="1200" kern="1200" dirty="0">
                <a:solidFill>
                  <a:schemeClr val="tx1"/>
                </a:solidFill>
                <a:effectLst/>
                <a:latin typeface="+mn-lt"/>
                <a:ea typeface="+mn-ea"/>
                <a:cs typeface="+mn-cs"/>
              </a:rPr>
              <a:t>I’m going to walk you through my change of heart, because I think it helps do what I promised we would do when I sent out my intro video for this presentation.</a:t>
            </a:r>
          </a:p>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1</a:t>
            </a:fld>
            <a:endParaRPr lang="en-US" dirty="0"/>
          </a:p>
        </p:txBody>
      </p:sp>
    </p:spTree>
    <p:extLst>
      <p:ext uri="{BB962C8B-B14F-4D97-AF65-F5344CB8AC3E}">
        <p14:creationId xmlns:p14="http://schemas.microsoft.com/office/powerpoint/2010/main" val="186710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2.xml"/><Relationship Id="rId1" Type="http://schemas.openxmlformats.org/officeDocument/2006/relationships/themeOverride" Target="../theme/themeOverride3.xml"/><Relationship Id="rId4" Type="http://schemas.openxmlformats.org/officeDocument/2006/relationships/image" Target="../media/image15.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5.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8"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10"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3"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pic>
        <p:nvPicPr>
          <p:cNvPr id="12" name="Picture 11" descr="A close up of a logo&#10;&#10;Description automatically generated">
            <a:extLst>
              <a:ext uri="{FF2B5EF4-FFF2-40B4-BE49-F238E27FC236}">
                <a16:creationId xmlns:a16="http://schemas.microsoft.com/office/drawing/2014/main" id="{C66F45E3-116E-F242-A214-65F2371C49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788039"/>
            <a:ext cx="3111500" cy="622300"/>
          </a:xfrm>
          <a:prstGeom prst="rect">
            <a:avLst/>
          </a:prstGeom>
        </p:spPr>
      </p:pic>
    </p:spTree>
    <p:extLst>
      <p:ext uri="{BB962C8B-B14F-4D97-AF65-F5344CB8AC3E}">
        <p14:creationId xmlns:p14="http://schemas.microsoft.com/office/powerpoint/2010/main" val="37529320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No 5, No tagline">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1246359"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1246984"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descr="A close up of a logo&#10;&#10;Description automatically generated">
            <a:extLst>
              <a:ext uri="{FF2B5EF4-FFF2-40B4-BE49-F238E27FC236}">
                <a16:creationId xmlns:a16="http://schemas.microsoft.com/office/drawing/2014/main" id="{50139493-021D-0742-8E8C-3542599FC4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Content No graphcis">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1246359"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1246984"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Sidebar No tagline">
    <p:spTree>
      <p:nvGrpSpPr>
        <p:cNvPr id="1" name=""/>
        <p:cNvGrpSpPr/>
        <p:nvPr/>
      </p:nvGrpSpPr>
      <p:grpSpPr>
        <a:xfrm>
          <a:off x="0" y="0"/>
          <a:ext cx="0" cy="0"/>
          <a:chOff x="0" y="0"/>
          <a:chExt cx="0" cy="0"/>
        </a:xfrm>
      </p:grpSpPr>
      <p:sp>
        <p:nvSpPr>
          <p:cNvPr id="10" name="Rectangle 9"/>
          <p:cNvSpPr/>
          <p:nvPr userDrawn="1"/>
        </p:nvSpPr>
        <p:spPr>
          <a:xfrm>
            <a:off x="8229600" y="0"/>
            <a:ext cx="396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2" name="Title 1"/>
          <p:cNvSpPr>
            <a:spLocks noGrp="1"/>
          </p:cNvSpPr>
          <p:nvPr>
            <p:ph type="title"/>
          </p:nvPr>
        </p:nvSpPr>
        <p:spPr>
          <a:xfrm>
            <a:off x="432001" y="216002"/>
            <a:ext cx="7563190"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3" y="1196754"/>
            <a:ext cx="7563611"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5"/>
          <p:cNvSpPr>
            <a:spLocks noGrp="1"/>
          </p:cNvSpPr>
          <p:nvPr>
            <p:ph type="body" sz="quarter" idx="13"/>
          </p:nvPr>
        </p:nvSpPr>
        <p:spPr>
          <a:xfrm>
            <a:off x="8506326" y="625642"/>
            <a:ext cx="2688724" cy="55529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2" name="Picture 11" descr="A close up of a logo&#10;&#10;Description automatically generated">
            <a:extLst>
              <a:ext uri="{FF2B5EF4-FFF2-40B4-BE49-F238E27FC236}">
                <a16:creationId xmlns:a16="http://schemas.microsoft.com/office/drawing/2014/main" id="{D17CC888-8088-434E-8271-F889BEF372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Sidebar No 5">
    <p:spTree>
      <p:nvGrpSpPr>
        <p:cNvPr id="1" name=""/>
        <p:cNvGrpSpPr/>
        <p:nvPr/>
      </p:nvGrpSpPr>
      <p:grpSpPr>
        <a:xfrm>
          <a:off x="0" y="0"/>
          <a:ext cx="0" cy="0"/>
          <a:chOff x="0" y="0"/>
          <a:chExt cx="0" cy="0"/>
        </a:xfrm>
      </p:grpSpPr>
      <p:sp>
        <p:nvSpPr>
          <p:cNvPr id="7" name="Rectangle 6"/>
          <p:cNvSpPr/>
          <p:nvPr userDrawn="1"/>
        </p:nvSpPr>
        <p:spPr>
          <a:xfrm>
            <a:off x="8229600" y="0"/>
            <a:ext cx="396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32000" y="216002"/>
            <a:ext cx="7563191"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7563612"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5"/>
          <p:cNvSpPr>
            <a:spLocks noGrp="1"/>
          </p:cNvSpPr>
          <p:nvPr>
            <p:ph type="body" sz="quarter" idx="13"/>
          </p:nvPr>
        </p:nvSpPr>
        <p:spPr>
          <a:xfrm>
            <a:off x="8506325" y="625642"/>
            <a:ext cx="3429001" cy="55529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2" name="Picture 11">
            <a:extLst>
              <a:ext uri="{FF2B5EF4-FFF2-40B4-BE49-F238E27FC236}">
                <a16:creationId xmlns:a16="http://schemas.microsoft.com/office/drawing/2014/main" id="{585CBEBB-3E53-1146-ABA0-0F35954ADF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 Sidebar No 5, No tagline">
    <p:spTree>
      <p:nvGrpSpPr>
        <p:cNvPr id="1" name=""/>
        <p:cNvGrpSpPr/>
        <p:nvPr/>
      </p:nvGrpSpPr>
      <p:grpSpPr>
        <a:xfrm>
          <a:off x="0" y="0"/>
          <a:ext cx="0" cy="0"/>
          <a:chOff x="0" y="0"/>
          <a:chExt cx="0" cy="0"/>
        </a:xfrm>
      </p:grpSpPr>
      <p:sp>
        <p:nvSpPr>
          <p:cNvPr id="7" name="Rectangle 6"/>
          <p:cNvSpPr/>
          <p:nvPr userDrawn="1"/>
        </p:nvSpPr>
        <p:spPr>
          <a:xfrm>
            <a:off x="8229600" y="0"/>
            <a:ext cx="396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32000" y="216002"/>
            <a:ext cx="7563191"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7563612"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5"/>
          <p:cNvSpPr>
            <a:spLocks noGrp="1"/>
          </p:cNvSpPr>
          <p:nvPr>
            <p:ph type="body" sz="quarter" idx="13"/>
          </p:nvPr>
        </p:nvSpPr>
        <p:spPr>
          <a:xfrm>
            <a:off x="8506325" y="625642"/>
            <a:ext cx="3429001" cy="55529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descr="A close up of a logo&#10;&#10;Description automatically generated">
            <a:extLst>
              <a:ext uri="{FF2B5EF4-FFF2-40B4-BE49-F238E27FC236}">
                <a16:creationId xmlns:a16="http://schemas.microsoft.com/office/drawing/2014/main" id="{133A6051-0B8A-E340-A4A8-6F494096F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2" name="Title 1"/>
          <p:cNvSpPr>
            <a:spLocks noGrp="1"/>
          </p:cNvSpPr>
          <p:nvPr>
            <p:ph type="title"/>
          </p:nvPr>
        </p:nvSpPr>
        <p:spPr>
          <a:xfrm>
            <a:off x="742488" y="3494706"/>
            <a:ext cx="10947155" cy="1325563"/>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Master title style</a:t>
            </a:r>
            <a:endParaRPr lang="en-CA" dirty="0"/>
          </a:p>
        </p:txBody>
      </p:sp>
      <p:pic>
        <p:nvPicPr>
          <p:cNvPr id="11" name="Picture 10" descr="Tagline&#10;&#10;Market Insights&#10;Innovation&#10;Experience Design&#10;Customer Experience&#10;SMARTER TOGETHER. ">
            <a:extLst>
              <a:ext uri="{FF2B5EF4-FFF2-40B4-BE49-F238E27FC236}">
                <a16:creationId xmlns:a16="http://schemas.microsoft.com/office/drawing/2014/main" id="{70E88F34-BBDA-F54C-B55B-6F4EA1EF5B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600" y="535002"/>
            <a:ext cx="2424605" cy="1349717"/>
          </a:xfrm>
          <a:prstGeom prst="rect">
            <a:avLst/>
          </a:prstGeom>
        </p:spPr>
      </p:pic>
    </p:spTree>
    <p:extLst>
      <p:ext uri="{BB962C8B-B14F-4D97-AF65-F5344CB8AC3E}">
        <p14:creationId xmlns:p14="http://schemas.microsoft.com/office/powerpoint/2010/main" val="35414835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No Practice Areas">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2" name="Title 1"/>
          <p:cNvSpPr>
            <a:spLocks noGrp="1"/>
          </p:cNvSpPr>
          <p:nvPr>
            <p:ph type="title"/>
          </p:nvPr>
        </p:nvSpPr>
        <p:spPr>
          <a:xfrm>
            <a:off x="742488" y="3494706"/>
            <a:ext cx="10947155" cy="1325563"/>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ondary Colours">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0800443" cy="576064"/>
          </a:xfrm>
          <a:prstGeom prst="rect">
            <a:avLst/>
          </a:prstGeom>
        </p:spPr>
        <p:txBody>
          <a:bodyPr/>
          <a:lstStyle>
            <a:lvl1pPr>
              <a:defRPr sz="4200" b="1" i="0" spc="-100" baseline="0">
                <a:latin typeface="Arial" charset="0"/>
                <a:ea typeface="Arial" charset="0"/>
                <a:cs typeface="Arial" charset="0"/>
              </a:defRPr>
            </a:lvl1pPr>
          </a:lstStyle>
          <a:p>
            <a:r>
              <a:rPr lang="en-US"/>
              <a:t>Click to edit Master title style</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10" name="Content Placeholder 2"/>
          <p:cNvSpPr>
            <a:spLocks noGrp="1"/>
          </p:cNvSpPr>
          <p:nvPr>
            <p:ph sz="half" idx="2"/>
          </p:nvPr>
        </p:nvSpPr>
        <p:spPr>
          <a:xfrm>
            <a:off x="541447" y="2151482"/>
            <a:ext cx="3117777" cy="864096"/>
          </a:xfrm>
          <a:solidFill>
            <a:schemeClr val="accent1"/>
          </a:solidFill>
          <a:ln>
            <a:noFill/>
          </a:ln>
        </p:spPr>
        <p:txBody>
          <a:bodyPr lIns="180000" rIns="180000"/>
          <a:lstStyle>
            <a:lvl1pPr marL="457195" indent="-457195">
              <a:buFontTx/>
              <a:buNone/>
              <a:defRPr sz="2400" b="0" i="0">
                <a:solidFill>
                  <a:schemeClr val="bg1"/>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1" name="Content Placeholder 2"/>
          <p:cNvSpPr>
            <a:spLocks noGrp="1"/>
          </p:cNvSpPr>
          <p:nvPr>
            <p:ph sz="half" idx="11"/>
          </p:nvPr>
        </p:nvSpPr>
        <p:spPr>
          <a:xfrm>
            <a:off x="555238" y="3159593"/>
            <a:ext cx="3117777" cy="864096"/>
          </a:xfrm>
          <a:solidFill>
            <a:schemeClr val="accent2"/>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2" name="Content Placeholder 2"/>
          <p:cNvSpPr>
            <a:spLocks noGrp="1"/>
          </p:cNvSpPr>
          <p:nvPr>
            <p:ph sz="half" idx="13"/>
          </p:nvPr>
        </p:nvSpPr>
        <p:spPr>
          <a:xfrm>
            <a:off x="555238" y="4167705"/>
            <a:ext cx="3117777" cy="864096"/>
          </a:xfrm>
          <a:solidFill>
            <a:schemeClr val="accent3"/>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3" name="Content Placeholder 2"/>
          <p:cNvSpPr>
            <a:spLocks noGrp="1"/>
          </p:cNvSpPr>
          <p:nvPr>
            <p:ph sz="half" idx="14"/>
          </p:nvPr>
        </p:nvSpPr>
        <p:spPr>
          <a:xfrm>
            <a:off x="4282617" y="1690176"/>
            <a:ext cx="3117777" cy="864096"/>
          </a:xfrm>
          <a:solidFill>
            <a:schemeClr val="accent4"/>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4" name="Content Placeholder 2"/>
          <p:cNvSpPr>
            <a:spLocks noGrp="1"/>
          </p:cNvSpPr>
          <p:nvPr>
            <p:ph sz="half" idx="15"/>
          </p:nvPr>
        </p:nvSpPr>
        <p:spPr>
          <a:xfrm>
            <a:off x="4282617" y="2698288"/>
            <a:ext cx="3117777" cy="864096"/>
          </a:xfrm>
          <a:solidFill>
            <a:schemeClr val="accent5"/>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5" name="Content Placeholder 2"/>
          <p:cNvSpPr>
            <a:spLocks noGrp="1"/>
          </p:cNvSpPr>
          <p:nvPr>
            <p:ph sz="half" idx="16"/>
          </p:nvPr>
        </p:nvSpPr>
        <p:spPr>
          <a:xfrm>
            <a:off x="4282617" y="3706400"/>
            <a:ext cx="3117777" cy="864096"/>
          </a:xfrm>
          <a:solidFill>
            <a:schemeClr val="accent6"/>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4" name="Chart Placeholder 3"/>
          <p:cNvSpPr>
            <a:spLocks noGrp="1"/>
          </p:cNvSpPr>
          <p:nvPr>
            <p:ph type="chart" sz="quarter" idx="17"/>
          </p:nvPr>
        </p:nvSpPr>
        <p:spPr>
          <a:xfrm>
            <a:off x="8262938" y="2073275"/>
            <a:ext cx="3060700" cy="3163888"/>
          </a:xfrm>
        </p:spPr>
        <p:txBody>
          <a:bodyPr/>
          <a:lstStyle/>
          <a:p>
            <a:r>
              <a:rPr lang="en-US"/>
              <a:t>Click icon to add chart</a:t>
            </a:r>
            <a:endParaRPr lang="en-CA"/>
          </a:p>
        </p:txBody>
      </p:sp>
      <p:grpSp>
        <p:nvGrpSpPr>
          <p:cNvPr id="21" name="Group 20">
            <a:extLst>
              <a:ext uri="{FF2B5EF4-FFF2-40B4-BE49-F238E27FC236}">
                <a16:creationId xmlns:a16="http://schemas.microsoft.com/office/drawing/2014/main" id="{085308C9-1CCE-FB43-B793-738E04748538}"/>
              </a:ext>
            </a:extLst>
          </p:cNvPr>
          <p:cNvGrpSpPr/>
          <p:nvPr userDrawn="1"/>
        </p:nvGrpSpPr>
        <p:grpSpPr>
          <a:xfrm>
            <a:off x="417411" y="6281077"/>
            <a:ext cx="7751309" cy="352839"/>
            <a:chOff x="417411" y="6281077"/>
            <a:chExt cx="7751309" cy="352839"/>
          </a:xfrm>
        </p:grpSpPr>
        <p:pic>
          <p:nvPicPr>
            <p:cNvPr id="22" name="Picture 21" descr="Phase 5 Tagline">
              <a:extLst>
                <a:ext uri="{FF2B5EF4-FFF2-40B4-BE49-F238E27FC236}">
                  <a16:creationId xmlns:a16="http://schemas.microsoft.com/office/drawing/2014/main" id="{15C04DE6-F41E-1C41-BE4B-2B7A693B3B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434"/>
            <a:stretch/>
          </p:blipFill>
          <p:spPr>
            <a:xfrm>
              <a:off x="2142235" y="6281078"/>
              <a:ext cx="6026485" cy="352838"/>
            </a:xfrm>
            <a:prstGeom prst="rect">
              <a:avLst/>
            </a:prstGeom>
          </p:spPr>
        </p:pic>
        <p:pic>
          <p:nvPicPr>
            <p:cNvPr id="23" name="Picture 22" descr="A close up of a logo&#10;&#10;Description automatically generated">
              <a:extLst>
                <a:ext uri="{FF2B5EF4-FFF2-40B4-BE49-F238E27FC236}">
                  <a16:creationId xmlns:a16="http://schemas.microsoft.com/office/drawing/2014/main" id="{E8A1AA30-4D9F-4349-A21A-305D96CB3E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r Section Header -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750362" y="1232396"/>
            <a:ext cx="7178221" cy="2128837"/>
          </a:xfrm>
        </p:spPr>
        <p:txBody>
          <a:bodyPr anchor="b"/>
          <a:lstStyle>
            <a:lvl1pPr>
              <a:lnSpc>
                <a:spcPct val="95000"/>
              </a:lnSpc>
              <a:defRPr sz="4200">
                <a:solidFill>
                  <a:schemeClr val="accent1"/>
                </a:solidFill>
              </a:defRPr>
            </a:lvl1pPr>
          </a:lstStyle>
          <a:p>
            <a:r>
              <a:rPr lang="en-US" dirty="0"/>
              <a:t>Presentation title in </a:t>
            </a:r>
            <a:br>
              <a:rPr lang="en-US" dirty="0"/>
            </a:br>
            <a:r>
              <a:rPr lang="en-US" dirty="0"/>
              <a:t>sentence case </a:t>
            </a:r>
          </a:p>
        </p:txBody>
      </p:sp>
      <p:sp>
        <p:nvSpPr>
          <p:cNvPr id="3" name="Text Placeholder 2"/>
          <p:cNvSpPr>
            <a:spLocks noGrp="1"/>
          </p:cNvSpPr>
          <p:nvPr>
            <p:ph type="body" idx="1" hasCustomPrompt="1"/>
          </p:nvPr>
        </p:nvSpPr>
        <p:spPr bwMode="gray">
          <a:xfrm>
            <a:off x="750363" y="3537021"/>
            <a:ext cx="7178221" cy="1415980"/>
          </a:xfrm>
        </p:spPr>
        <p:txBody>
          <a:bodyPr/>
          <a:lstStyle>
            <a:lvl1pPr marL="0" indent="0">
              <a:lnSpc>
                <a:spcPct val="95000"/>
              </a:lnSpc>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 </a:t>
            </a:r>
          </a:p>
        </p:txBody>
      </p:sp>
      <p:sp>
        <p:nvSpPr>
          <p:cNvPr id="13" name="Freeform 6"/>
          <p:cNvSpPr>
            <a:spLocks/>
          </p:cNvSpPr>
          <p:nvPr userDrawn="1"/>
        </p:nvSpPr>
        <p:spPr bwMode="auto">
          <a:xfrm>
            <a:off x="447867" y="0"/>
            <a:ext cx="8978144" cy="5182991"/>
          </a:xfrm>
          <a:custGeom>
            <a:avLst/>
            <a:gdLst>
              <a:gd name="T0" fmla="*/ 6605 w 6605"/>
              <a:gd name="T1" fmla="*/ 3813 h 3813"/>
              <a:gd name="T2" fmla="*/ 0 w 6605"/>
              <a:gd name="T3" fmla="*/ 3813 h 3813"/>
              <a:gd name="T4" fmla="*/ 0 w 6605"/>
              <a:gd name="T5" fmla="*/ 0 h 3813"/>
              <a:gd name="T6" fmla="*/ 95 w 6605"/>
              <a:gd name="T7" fmla="*/ 0 h 3813"/>
              <a:gd name="T8" fmla="*/ 95 w 6605"/>
              <a:gd name="T9" fmla="*/ 3718 h 3813"/>
              <a:gd name="T10" fmla="*/ 6511 w 6605"/>
              <a:gd name="T11" fmla="*/ 3718 h 3813"/>
              <a:gd name="T12" fmla="*/ 6511 w 6605"/>
              <a:gd name="T13" fmla="*/ 0 h 3813"/>
              <a:gd name="T14" fmla="*/ 6605 w 6605"/>
              <a:gd name="T15" fmla="*/ 0 h 3813"/>
              <a:gd name="T16" fmla="*/ 6605 w 6605"/>
              <a:gd name="T17" fmla="*/ 3813 h 3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5" h="3813">
                <a:moveTo>
                  <a:pt x="6605" y="3813"/>
                </a:moveTo>
                <a:lnTo>
                  <a:pt x="0" y="3813"/>
                </a:lnTo>
                <a:lnTo>
                  <a:pt x="0" y="0"/>
                </a:lnTo>
                <a:lnTo>
                  <a:pt x="95" y="0"/>
                </a:lnTo>
                <a:lnTo>
                  <a:pt x="95" y="3718"/>
                </a:lnTo>
                <a:lnTo>
                  <a:pt x="6511" y="3718"/>
                </a:lnTo>
                <a:lnTo>
                  <a:pt x="6511" y="0"/>
                </a:lnTo>
                <a:lnTo>
                  <a:pt x="6605" y="0"/>
                </a:lnTo>
                <a:lnTo>
                  <a:pt x="6605" y="3813"/>
                </a:lnTo>
                <a:close/>
              </a:path>
            </a:pathLst>
          </a:custGeom>
          <a:gradFill flip="none" rotWithShape="1">
            <a:gsLst>
              <a:gs pos="0">
                <a:srgbClr val="FEDDB8"/>
              </a:gs>
              <a:gs pos="100000">
                <a:srgbClr val="C4570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Picture Placeholder 4"/>
          <p:cNvSpPr>
            <a:spLocks noGrp="1" noChangeAspect="1"/>
          </p:cNvSpPr>
          <p:nvPr>
            <p:ph type="pic" sz="quarter" idx="10" hasCustomPrompt="1"/>
          </p:nvPr>
        </p:nvSpPr>
        <p:spPr>
          <a:xfrm>
            <a:off x="8366296" y="2265863"/>
            <a:ext cx="1996904" cy="199690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1600">
            <a:solidFill>
              <a:schemeClr val="bg1"/>
            </a:solidFill>
          </a:ln>
        </p:spPr>
        <p:txBody>
          <a:bodyPr/>
          <a:lstStyle>
            <a:lvl1pPr algn="ctr">
              <a:defRPr sz="1200" baseline="0"/>
            </a:lvl1pPr>
          </a:lstStyle>
          <a:p>
            <a:r>
              <a:rPr lang="en-US" dirty="0"/>
              <a:t>click icon to add speaker’s photo</a:t>
            </a:r>
          </a:p>
        </p:txBody>
      </p:sp>
    </p:spTree>
    <p:extLst>
      <p:ext uri="{BB962C8B-B14F-4D97-AF65-F5344CB8AC3E}">
        <p14:creationId xmlns:p14="http://schemas.microsoft.com/office/powerpoint/2010/main" val="825083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3_Title - Lifestyle 1">
    <p:spTree>
      <p:nvGrpSpPr>
        <p:cNvPr id="1" name=""/>
        <p:cNvGrpSpPr/>
        <p:nvPr/>
      </p:nvGrpSpPr>
      <p:grpSpPr>
        <a:xfrm>
          <a:off x="0" y="0"/>
          <a:ext cx="0" cy="0"/>
          <a:chOff x="0" y="0"/>
          <a:chExt cx="0" cy="0"/>
        </a:xfrm>
      </p:grpSpPr>
      <p:pic>
        <p:nvPicPr>
          <p:cNvPr id="2050" name="background pic"/>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117029" cy="6858312"/>
          </a:xfrm>
          <a:prstGeom prst="rect">
            <a:avLst/>
          </a:prstGeom>
          <a:gradFill flip="none" rotWithShape="1">
            <a:gsLst>
              <a:gs pos="0">
                <a:srgbClr val="FFFFFF"/>
              </a:gs>
              <a:gs pos="66000">
                <a:srgbClr val="FFFFFF">
                  <a:alpha val="90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a:xfrm>
            <a:off x="495300" y="1104900"/>
            <a:ext cx="5363632" cy="2735839"/>
          </a:xfrm>
        </p:spPr>
        <p:txBody>
          <a:bodyPr anchor="b"/>
          <a:lstStyle>
            <a:lvl1pPr algn="l">
              <a:lnSpc>
                <a:spcPct val="90000"/>
              </a:lnSpc>
              <a:defRPr sz="4000"/>
            </a:lvl1pPr>
          </a:lstStyle>
          <a:p>
            <a:r>
              <a:rPr lang="en-US"/>
              <a:t>Presentation title in sentence </a:t>
            </a:r>
            <a:r>
              <a:rPr lang="en-US" dirty="0"/>
              <a:t>case </a:t>
            </a:r>
            <a:r>
              <a:rPr lang="en-US"/>
              <a:t>max three </a:t>
            </a:r>
            <a:r>
              <a:rPr lang="en-US" dirty="0"/>
              <a:t>lines</a:t>
            </a:r>
          </a:p>
        </p:txBody>
      </p:sp>
      <p:sp>
        <p:nvSpPr>
          <p:cNvPr id="3" name="Subtitle"/>
          <p:cNvSpPr>
            <a:spLocks noGrp="1"/>
          </p:cNvSpPr>
          <p:nvPr>
            <p:ph type="subTitle" idx="1" hasCustomPrompt="1"/>
          </p:nvPr>
        </p:nvSpPr>
        <p:spPr>
          <a:xfrm>
            <a:off x="495300" y="4064000"/>
            <a:ext cx="5372099" cy="834571"/>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a:xfrm>
            <a:off x="495300" y="4990648"/>
            <a:ext cx="5371829" cy="702582"/>
          </a:xfrm>
        </p:spPr>
        <p:txBody>
          <a:bodyPr/>
          <a:lstStyle>
            <a:lvl1pPr>
              <a:defRPr sz="1600">
                <a:solidFill>
                  <a:schemeClr val="tx1"/>
                </a:solidFill>
              </a:defRPr>
            </a:lvl1pPr>
          </a:lstStyle>
          <a:p>
            <a:pPr lvl="0"/>
            <a:r>
              <a:rPr lang="en-US" dirty="0"/>
              <a:t>Month DD, YYYY</a:t>
            </a:r>
          </a:p>
        </p:txBody>
      </p:sp>
      <p:pic>
        <p:nvPicPr>
          <p:cNvPr id="14" name="optum tech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612" y="6047644"/>
            <a:ext cx="2850788" cy="47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8735" y="192222"/>
            <a:ext cx="5247306" cy="38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87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Insigh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8"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10"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3"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sp>
        <p:nvSpPr>
          <p:cNvPr id="11" name="TextBox 10">
            <a:extLst>
              <a:ext uri="{FF2B5EF4-FFF2-40B4-BE49-F238E27FC236}">
                <a16:creationId xmlns:a16="http://schemas.microsoft.com/office/drawing/2014/main" id="{F97FDD94-208A-2941-9D66-D579D3E7AC13}"/>
              </a:ext>
            </a:extLst>
          </p:cNvPr>
          <p:cNvSpPr txBox="1"/>
          <p:nvPr userDrawn="1"/>
        </p:nvSpPr>
        <p:spPr>
          <a:xfrm>
            <a:off x="801268" y="1347660"/>
            <a:ext cx="2296463" cy="369332"/>
          </a:xfrm>
          <a:prstGeom prst="rect">
            <a:avLst/>
          </a:prstGeom>
          <a:noFill/>
        </p:spPr>
        <p:txBody>
          <a:bodyPr wrap="none" rtlCol="0">
            <a:spAutoFit/>
          </a:bodyPr>
          <a:lstStyle/>
          <a:p>
            <a:r>
              <a:rPr lang="en-US" sz="1800">
                <a:solidFill>
                  <a:schemeClr val="bg1"/>
                </a:solidFill>
                <a:latin typeface="Arial" charset="0"/>
                <a:ea typeface="Arial" charset="0"/>
                <a:cs typeface="Arial" charset="0"/>
              </a:rPr>
              <a:t>MARKET INSIGHTS</a:t>
            </a:r>
          </a:p>
        </p:txBody>
      </p:sp>
      <p:pic>
        <p:nvPicPr>
          <p:cNvPr id="12" name="Picture 11" descr="A close up of a logo&#10;&#10;Description automatically generated">
            <a:extLst>
              <a:ext uri="{FF2B5EF4-FFF2-40B4-BE49-F238E27FC236}">
                <a16:creationId xmlns:a16="http://schemas.microsoft.com/office/drawing/2014/main" id="{F31E6B34-2FC0-984E-96A7-8DA2F55565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849552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1 No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7FB65B-7666-4CDF-9F2C-6C8CC4B3188C}"/>
              </a:ext>
            </a:extLst>
          </p:cNvPr>
          <p:cNvSpPr/>
          <p:nvPr userDrawn="1"/>
        </p:nvSpPr>
        <p:spPr>
          <a:xfrm>
            <a:off x="1" y="-9525"/>
            <a:ext cx="12192000" cy="58912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pic>
        <p:nvPicPr>
          <p:cNvPr id="5" name="Picture 7">
            <a:extLst>
              <a:ext uri="{FF2B5EF4-FFF2-40B4-BE49-F238E27FC236}">
                <a16:creationId xmlns:a16="http://schemas.microsoft.com/office/drawing/2014/main" id="{035E6F45-024B-470D-9203-151C9BB00C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3161" y="252621"/>
            <a:ext cx="10294442" cy="1221022"/>
          </a:xfrm>
        </p:spPr>
        <p:txBody>
          <a:bodyPr>
            <a:noAutofit/>
          </a:bodyPr>
          <a:lstStyle>
            <a:lvl1pPr>
              <a:lnSpc>
                <a:spcPct val="100000"/>
              </a:lnSpc>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373160" y="1748584"/>
            <a:ext cx="10294443" cy="1752600"/>
          </a:xfrm>
        </p:spPr>
        <p:txBody>
          <a:bodyPr>
            <a:noAutofit/>
          </a:bodyPr>
          <a:lstStyle>
            <a:lvl1pPr marL="0" indent="0" algn="l">
              <a:spcAft>
                <a:spcPts val="0"/>
              </a:spcAft>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9088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1a Ink-Savin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8D0A942-BC57-4BF4-B429-79B7AC14E6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3161" y="252621"/>
            <a:ext cx="10294443" cy="1221022"/>
          </a:xfrm>
        </p:spPr>
        <p:txBody>
          <a:bodyPr>
            <a:noAutofit/>
          </a:bodyPr>
          <a:lstStyle>
            <a:lvl1pPr>
              <a:lnSpc>
                <a:spcPct val="100000"/>
              </a:lnSpc>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0" y="1748584"/>
            <a:ext cx="10294443" cy="175260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3632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Horizont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23C6D0E-16A4-4578-B0D4-7B71DFF966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0"/>
            <a:ext cx="12192000" cy="3651250"/>
          </a:xfrm>
          <a:solidFill>
            <a:schemeClr val="bg2"/>
          </a:solidFill>
        </p:spPr>
        <p:txBody>
          <a:bodyPr/>
          <a:lstStyle>
            <a:lvl1pP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373161" y="3874000"/>
            <a:ext cx="10294443" cy="1221022"/>
          </a:xfrm>
        </p:spPr>
        <p:txBody>
          <a:bodyPr>
            <a:noAutofit/>
          </a:bodyPr>
          <a:lstStyle>
            <a:lvl1pPr>
              <a:lnSpc>
                <a:spcPct val="100000"/>
              </a:lnSpc>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22965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Vertic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B4DB492-C8D2-4593-87A2-430EC95359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0"/>
            <a:ext cx="6095999" cy="6858000"/>
          </a:xfrm>
          <a:solidFill>
            <a:schemeClr val="bg2"/>
          </a:solidFill>
        </p:spPr>
        <p:txBody>
          <a:bodyPr anchor="ctr"/>
          <a:lstStyle>
            <a:lvl1pPr algn="ct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6467570" y="250825"/>
            <a:ext cx="5354446" cy="1743075"/>
          </a:xfrm>
        </p:spPr>
        <p:txBody>
          <a:bodyPr>
            <a:noAutofit/>
          </a:bodyPr>
          <a:lstStyle>
            <a:lvl1pPr>
              <a:lnSpc>
                <a:spcPct val="100000"/>
              </a:lnSpc>
              <a:defRPr sz="360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8991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73161" y="288088"/>
            <a:ext cx="10294443" cy="428678"/>
          </a:xfrm>
          <a:ln>
            <a:noFill/>
          </a:ln>
        </p:spPr>
        <p:txBody>
          <a:bodyPr/>
          <a:lstStyle/>
          <a:p>
            <a:r>
              <a:rPr lang="en-US"/>
              <a:t>Click to edit Master title style</a:t>
            </a:r>
          </a:p>
        </p:txBody>
      </p:sp>
      <p:sp>
        <p:nvSpPr>
          <p:cNvPr id="3" name="Content Placeholder 2"/>
          <p:cNvSpPr>
            <a:spLocks noGrp="1"/>
          </p:cNvSpPr>
          <p:nvPr>
            <p:ph idx="1"/>
          </p:nvPr>
        </p:nvSpPr>
        <p:spPr>
          <a:xfrm>
            <a:off x="373161" y="1054849"/>
            <a:ext cx="10294443"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0E73E9C-36F8-40C6-A13A-3A4AD986CCB0}"/>
              </a:ext>
            </a:extLst>
          </p:cNvPr>
          <p:cNvSpPr>
            <a:spLocks noGrp="1"/>
          </p:cNvSpPr>
          <p:nvPr>
            <p:ph type="sldNum" sz="quarter" idx="10"/>
          </p:nvPr>
        </p:nvSpPr>
        <p:spPr/>
        <p:txBody>
          <a:bodyPr/>
          <a:lstStyle>
            <a:lvl1pPr>
              <a:defRPr/>
            </a:lvl1pPr>
          </a:lstStyle>
          <a:p>
            <a:pPr>
              <a:defRPr/>
            </a:pPr>
            <a:fld id="{734F2BC3-15B6-42A3-B022-F20704828DB0}" type="slidenum">
              <a:rPr lang="en-US" altLang="en-US"/>
              <a:pPr>
                <a:defRPr/>
              </a:pPr>
              <a:t>‹#›</a:t>
            </a:fld>
            <a:endParaRPr lang="en-US" altLang="en-US"/>
          </a:p>
        </p:txBody>
      </p:sp>
    </p:spTree>
    <p:extLst>
      <p:ext uri="{BB962C8B-B14F-4D97-AF65-F5344CB8AC3E}">
        <p14:creationId xmlns:p14="http://schemas.microsoft.com/office/powerpoint/2010/main" val="2603262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ubhead">
    <p:spTree>
      <p:nvGrpSpPr>
        <p:cNvPr id="1" name=""/>
        <p:cNvGrpSpPr/>
        <p:nvPr/>
      </p:nvGrpSpPr>
      <p:grpSpPr>
        <a:xfrm>
          <a:off x="0" y="0"/>
          <a:ext cx="0" cy="0"/>
          <a:chOff x="0" y="0"/>
          <a:chExt cx="0" cy="0"/>
        </a:xfrm>
      </p:grpSpPr>
      <p:sp>
        <p:nvSpPr>
          <p:cNvPr id="2" name="Title 1"/>
          <p:cNvSpPr>
            <a:spLocks noGrp="1"/>
          </p:cNvSpPr>
          <p:nvPr>
            <p:ph type="title"/>
          </p:nvPr>
        </p:nvSpPr>
        <p:spPr>
          <a:xfrm>
            <a:off x="373161" y="288088"/>
            <a:ext cx="10294443" cy="428678"/>
          </a:xfrm>
        </p:spPr>
        <p:txBody>
          <a:bodyPr/>
          <a:lstStyle/>
          <a:p>
            <a:r>
              <a:rPr lang="en-US"/>
              <a:t>Click to edit Master title style</a:t>
            </a:r>
          </a:p>
        </p:txBody>
      </p:sp>
      <p:sp>
        <p:nvSpPr>
          <p:cNvPr id="8" name="Text Placeholder 7"/>
          <p:cNvSpPr>
            <a:spLocks noGrp="1"/>
          </p:cNvSpPr>
          <p:nvPr>
            <p:ph type="body" sz="quarter" idx="13"/>
          </p:nvPr>
        </p:nvSpPr>
        <p:spPr>
          <a:xfrm>
            <a:off x="371573" y="723900"/>
            <a:ext cx="10296031"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1"/>
            <a:ext cx="10294443" cy="4870561"/>
          </a:xfrm>
        </p:spPr>
        <p:txBody>
          <a:bodyPr/>
          <a:lstStyle>
            <a:lvl2pPr>
              <a:defRPr sz="18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2C49969-4F08-40A1-8F9C-6860EF6EE9A0}"/>
              </a:ext>
            </a:extLst>
          </p:cNvPr>
          <p:cNvSpPr>
            <a:spLocks noGrp="1"/>
          </p:cNvSpPr>
          <p:nvPr>
            <p:ph type="sldNum" sz="quarter" idx="14"/>
          </p:nvPr>
        </p:nvSpPr>
        <p:spPr/>
        <p:txBody>
          <a:bodyPr/>
          <a:lstStyle>
            <a:lvl1pPr>
              <a:defRPr/>
            </a:lvl1pPr>
          </a:lstStyle>
          <a:p>
            <a:pPr>
              <a:defRPr/>
            </a:pPr>
            <a:fld id="{9CD9F756-6EF8-4925-8FE4-C2205CF6E00E}"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4255E123-3E92-40BB-B9D5-B684B9DD67D7}"/>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538945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73161" y="288088"/>
            <a:ext cx="10294443" cy="428678"/>
          </a:xfrm>
        </p:spPr>
        <p:txBody>
          <a:bodyPr/>
          <a:lstStyle/>
          <a:p>
            <a:r>
              <a:rPr lang="en-US"/>
              <a:t>Click to edit Master title style</a:t>
            </a:r>
          </a:p>
        </p:txBody>
      </p:sp>
      <p:sp>
        <p:nvSpPr>
          <p:cNvPr id="3" name="Content Placeholder 2"/>
          <p:cNvSpPr>
            <a:spLocks noGrp="1"/>
          </p:cNvSpPr>
          <p:nvPr>
            <p:ph idx="1"/>
          </p:nvPr>
        </p:nvSpPr>
        <p:spPr>
          <a:xfrm>
            <a:off x="373161" y="1054849"/>
            <a:ext cx="10294443" cy="5212080"/>
          </a:xfrm>
        </p:spPr>
        <p:txBody>
          <a:bodyPr/>
          <a:lstStyle>
            <a:lvl1pPr marL="914400" indent="-914400">
              <a:spcAft>
                <a:spcPts val="800"/>
              </a:spcAft>
              <a:tabLst>
                <a:tab pos="914400" algn="l"/>
              </a:tabLst>
              <a:defRPr sz="2000"/>
            </a:lvl1pPr>
            <a:lvl2pPr marL="1141413" indent="-227013">
              <a:buFont typeface="Lucida Grande"/>
              <a:buChar char="–"/>
              <a:defRPr sz="1800"/>
            </a:lvl2pPr>
            <a:lvl3pPr marL="1366838" indent="-225425">
              <a:buFont typeface="Arial"/>
              <a:buChar char="•"/>
              <a:defRPr sz="1600"/>
            </a:lvl3pPr>
            <a:lvl4pPr marL="1600200" indent="-228600">
              <a:buFont typeface="Lucida Grande"/>
              <a:buChar char="–"/>
              <a:defRPr sz="1400"/>
            </a:lvl4pPr>
            <a:lvl5pPr marL="1828800" indent="-225425">
              <a:buFont typeface="Arial"/>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19F5199-984F-4AA5-84C3-B17201E9C17F}"/>
              </a:ext>
            </a:extLst>
          </p:cNvPr>
          <p:cNvSpPr>
            <a:spLocks noGrp="1"/>
          </p:cNvSpPr>
          <p:nvPr>
            <p:ph type="sldNum" sz="quarter" idx="10"/>
          </p:nvPr>
        </p:nvSpPr>
        <p:spPr/>
        <p:txBody>
          <a:bodyPr/>
          <a:lstStyle>
            <a:lvl1pPr>
              <a:defRPr/>
            </a:lvl1pPr>
          </a:lstStyle>
          <a:p>
            <a:pPr>
              <a:defRPr/>
            </a:pPr>
            <a:fld id="{2AB51E22-261A-44A8-9668-BE9EC62CC623}"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FBF0A7B3-4E51-4B64-BD70-8C792BD18814}"/>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28783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102ADA6-F81A-479F-9297-8CD6080308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9984" y="1833346"/>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26B7DED0-B37B-4AA9-A91B-88602F211361}"/>
              </a:ext>
            </a:extLst>
          </p:cNvPr>
          <p:cNvSpPr>
            <a:spLocks noGrp="1"/>
          </p:cNvSpPr>
          <p:nvPr>
            <p:ph type="sldNum" sz="quarter" idx="10"/>
          </p:nvPr>
        </p:nvSpPr>
        <p:spPr/>
        <p:txBody>
          <a:bodyPr/>
          <a:lstStyle>
            <a:lvl1pPr>
              <a:defRPr>
                <a:solidFill>
                  <a:schemeClr val="tx1"/>
                </a:solidFill>
              </a:defRPr>
            </a:lvl1pPr>
          </a:lstStyle>
          <a:p>
            <a:pPr>
              <a:defRPr/>
            </a:pPr>
            <a:fld id="{574BA120-8260-42D5-9377-A4ED40181749}"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D10DA766-1624-4F1E-9562-0E95B8BAC5E4}"/>
              </a:ext>
            </a:extLst>
          </p:cNvPr>
          <p:cNvSpPr>
            <a:spLocks noGrp="1"/>
          </p:cNvSpPr>
          <p:nvPr>
            <p:ph type="ftr" sz="quarter" idx="11"/>
          </p:nvPr>
        </p:nvSpPr>
        <p:spPr/>
        <p:txBody>
          <a:bodyPr/>
          <a:lstStyle>
            <a:lvl1pPr>
              <a:defRPr>
                <a:solidFill>
                  <a:schemeClr val="tx1"/>
                </a:solidFill>
              </a:defRPr>
            </a:lvl1pPr>
          </a:lstStyle>
          <a:p>
            <a:pPr>
              <a:defRPr/>
            </a:pPr>
            <a:endParaRPr lang="en-US"/>
          </a:p>
        </p:txBody>
      </p:sp>
    </p:spTree>
    <p:extLst>
      <p:ext uri="{BB962C8B-B14F-4D97-AF65-F5344CB8AC3E}">
        <p14:creationId xmlns:p14="http://schemas.microsoft.com/office/powerpoint/2010/main" val="263719573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a Ink-Saving">
    <p:spTree>
      <p:nvGrpSpPr>
        <p:cNvPr id="1" name=""/>
        <p:cNvGrpSpPr/>
        <p:nvPr/>
      </p:nvGrpSpPr>
      <p:grpSpPr>
        <a:xfrm>
          <a:off x="0" y="0"/>
          <a:ext cx="0" cy="0"/>
          <a:chOff x="0" y="0"/>
          <a:chExt cx="0" cy="0"/>
        </a:xfrm>
      </p:grpSpPr>
      <p:sp>
        <p:nvSpPr>
          <p:cNvPr id="2" name="Title 1"/>
          <p:cNvSpPr>
            <a:spLocks noGrp="1"/>
          </p:cNvSpPr>
          <p:nvPr>
            <p:ph type="title"/>
          </p:nvPr>
        </p:nvSpPr>
        <p:spPr>
          <a:xfrm>
            <a:off x="371573" y="1828801"/>
            <a:ext cx="10296031" cy="1692275"/>
          </a:xfrm>
        </p:spPr>
        <p:txBody>
          <a:bodyPr>
            <a:noAutofit/>
          </a:bodyPr>
          <a:lstStyle>
            <a:lvl1pPr algn="l">
              <a:defRPr sz="3600" b="0" i="0" cap="none">
                <a:solidFill>
                  <a:schemeClr val="tx2"/>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5CBC6091-D8EB-48A5-97A0-DF414967EF10}"/>
              </a:ext>
            </a:extLst>
          </p:cNvPr>
          <p:cNvSpPr>
            <a:spLocks noGrp="1"/>
          </p:cNvSpPr>
          <p:nvPr>
            <p:ph type="sldNum" sz="quarter" idx="10"/>
          </p:nvPr>
        </p:nvSpPr>
        <p:spPr/>
        <p:txBody>
          <a:bodyPr/>
          <a:lstStyle>
            <a:lvl1pPr>
              <a:defRPr>
                <a:solidFill>
                  <a:schemeClr val="tx1"/>
                </a:solidFill>
              </a:defRPr>
            </a:lvl1pPr>
          </a:lstStyle>
          <a:p>
            <a:pPr>
              <a:defRPr/>
            </a:pPr>
            <a:fld id="{F4CA4310-4951-47AE-BA26-3EAC6FC14B96}"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C3A59EED-F19B-4D83-B3A0-372E07CBAE94}"/>
              </a:ext>
            </a:extLst>
          </p:cNvPr>
          <p:cNvSpPr>
            <a:spLocks noGrp="1"/>
          </p:cNvSpPr>
          <p:nvPr>
            <p:ph type="ftr" sz="quarter" idx="11"/>
          </p:nvPr>
        </p:nvSpPr>
        <p:spPr/>
        <p:txBody>
          <a:bodyPr/>
          <a:lstStyle>
            <a:lvl1pPr>
              <a:defRPr>
                <a:solidFill>
                  <a:schemeClr val="tx1"/>
                </a:solidFill>
              </a:defRPr>
            </a:lvl1pPr>
          </a:lstStyle>
          <a:p>
            <a:pPr>
              <a:defRPr/>
            </a:pPr>
            <a:endParaRPr lang="en-US"/>
          </a:p>
        </p:txBody>
      </p:sp>
    </p:spTree>
    <p:extLst>
      <p:ext uri="{BB962C8B-B14F-4D97-AF65-F5344CB8AC3E}">
        <p14:creationId xmlns:p14="http://schemas.microsoft.com/office/powerpoint/2010/main" val="16520561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nova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10"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11"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sp>
        <p:nvSpPr>
          <p:cNvPr id="9" name="TextBox 8">
            <a:extLst>
              <a:ext uri="{FF2B5EF4-FFF2-40B4-BE49-F238E27FC236}">
                <a16:creationId xmlns:a16="http://schemas.microsoft.com/office/drawing/2014/main" id="{BC25A550-A0F3-754C-B838-B29E59F72AF0}"/>
              </a:ext>
            </a:extLst>
          </p:cNvPr>
          <p:cNvSpPr txBox="1"/>
          <p:nvPr userDrawn="1"/>
        </p:nvSpPr>
        <p:spPr>
          <a:xfrm>
            <a:off x="801268" y="1347660"/>
            <a:ext cx="1586716" cy="369332"/>
          </a:xfrm>
          <a:prstGeom prst="rect">
            <a:avLst/>
          </a:prstGeom>
          <a:noFill/>
        </p:spPr>
        <p:txBody>
          <a:bodyPr wrap="none" rtlCol="0">
            <a:spAutoFit/>
          </a:bodyPr>
          <a:lstStyle/>
          <a:p>
            <a:r>
              <a:rPr lang="en-US" sz="1800">
                <a:solidFill>
                  <a:schemeClr val="bg1"/>
                </a:solidFill>
                <a:latin typeface="Arial" charset="0"/>
                <a:ea typeface="Arial" charset="0"/>
                <a:cs typeface="Arial" charset="0"/>
              </a:rPr>
              <a:t>INNOVATION</a:t>
            </a:r>
          </a:p>
        </p:txBody>
      </p:sp>
      <p:pic>
        <p:nvPicPr>
          <p:cNvPr id="14" name="Picture 13" descr="A close up of a logo&#10;&#10;Description automatically generated">
            <a:extLst>
              <a:ext uri="{FF2B5EF4-FFF2-40B4-BE49-F238E27FC236}">
                <a16:creationId xmlns:a16="http://schemas.microsoft.com/office/drawing/2014/main" id="{8D783AC9-2D9C-5942-9EC6-3ED16D8D0D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B3FCEC0-50E4-4EBC-9319-DA2CDF417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2"/>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EF279B6C-ED87-496B-A3B1-818109C6EC2B}"/>
              </a:ext>
            </a:extLst>
          </p:cNvPr>
          <p:cNvSpPr>
            <a:spLocks noGrp="1"/>
          </p:cNvSpPr>
          <p:nvPr>
            <p:ph type="sldNum" sz="quarter" idx="10"/>
          </p:nvPr>
        </p:nvSpPr>
        <p:spPr/>
        <p:txBody>
          <a:bodyPr/>
          <a:lstStyle>
            <a:lvl1pPr>
              <a:defRPr>
                <a:solidFill>
                  <a:schemeClr val="tx1"/>
                </a:solidFill>
              </a:defRPr>
            </a:lvl1pPr>
          </a:lstStyle>
          <a:p>
            <a:pPr>
              <a:defRPr/>
            </a:pPr>
            <a:fld id="{D58D7514-2395-42E2-8273-79CC167E5004}"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507EA114-253A-4FD0-9F74-179E77CB55DD}"/>
              </a:ext>
            </a:extLst>
          </p:cNvPr>
          <p:cNvSpPr>
            <a:spLocks noGrp="1"/>
          </p:cNvSpPr>
          <p:nvPr>
            <p:ph type="ftr" sz="quarter" idx="11"/>
          </p:nvPr>
        </p:nvSpPr>
        <p:spPr/>
        <p:txBody>
          <a:bodyPr/>
          <a:lstStyle>
            <a:lvl1pPr>
              <a:defRPr>
                <a:solidFill>
                  <a:schemeClr val="tx1"/>
                </a:solidFill>
              </a:defRPr>
            </a:lvl1pPr>
          </a:lstStyle>
          <a:p>
            <a:pPr>
              <a:defRPr/>
            </a:pPr>
            <a:endParaRPr lang="en-US"/>
          </a:p>
        </p:txBody>
      </p:sp>
    </p:spTree>
    <p:extLst>
      <p:ext uri="{BB962C8B-B14F-4D97-AF65-F5344CB8AC3E}">
        <p14:creationId xmlns:p14="http://schemas.microsoft.com/office/powerpoint/2010/main" val="34981132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D3769F5-BB11-46BC-8624-512D2DE708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6DD2F11-6AA3-4BE0-B523-400688F925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6"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1FD217E3-6B18-4CFF-982D-F2CDBA128E80}"/>
              </a:ext>
            </a:extLst>
          </p:cNvPr>
          <p:cNvSpPr>
            <a:spLocks noGrp="1"/>
          </p:cNvSpPr>
          <p:nvPr>
            <p:ph type="sldNum" sz="quarter" idx="10"/>
          </p:nvPr>
        </p:nvSpPr>
        <p:spPr/>
        <p:txBody>
          <a:bodyPr/>
          <a:lstStyle>
            <a:lvl1pPr>
              <a:defRPr>
                <a:solidFill>
                  <a:schemeClr val="tx1"/>
                </a:solidFill>
              </a:defRPr>
            </a:lvl1pPr>
          </a:lstStyle>
          <a:p>
            <a:pPr>
              <a:defRPr/>
            </a:pPr>
            <a:fld id="{0665372B-8434-413B-8332-279B562E3581}"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86207AC3-3925-44C3-8E48-9976478B8426}"/>
              </a:ext>
            </a:extLst>
          </p:cNvPr>
          <p:cNvSpPr>
            <a:spLocks noGrp="1"/>
          </p:cNvSpPr>
          <p:nvPr>
            <p:ph type="ftr" sz="quarter" idx="11"/>
          </p:nvPr>
        </p:nvSpPr>
        <p:spPr/>
        <p:txBody>
          <a:bodyPr/>
          <a:lstStyle>
            <a:lvl1pPr>
              <a:defRPr>
                <a:solidFill>
                  <a:schemeClr val="tx1"/>
                </a:solidFill>
              </a:defRPr>
            </a:lvl1pPr>
          </a:lstStyle>
          <a:p>
            <a:pPr>
              <a:defRPr/>
            </a:pPr>
            <a:endParaRPr lang="en-US"/>
          </a:p>
        </p:txBody>
      </p:sp>
    </p:spTree>
    <p:extLst>
      <p:ext uri="{BB962C8B-B14F-4D97-AF65-F5344CB8AC3E}">
        <p14:creationId xmlns:p14="http://schemas.microsoft.com/office/powerpoint/2010/main" val="361959858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1927FC4-F506-4DBC-AA09-060AF78AD765}"/>
              </a:ext>
            </a:extLst>
          </p:cNvPr>
          <p:cNvPicPr>
            <a:picLocks noChangeAspect="1"/>
          </p:cNvPicPr>
          <p:nvPr userDrawn="1"/>
        </p:nvPicPr>
        <p:blipFill>
          <a:blip r:embed="rId3">
            <a:lum bright="4000"/>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F49AC300-6709-4A10-8037-C672168D540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7"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96AEC9FE-F5E6-4395-8E40-8AA3295B2BF0}"/>
              </a:ext>
            </a:extLst>
          </p:cNvPr>
          <p:cNvSpPr>
            <a:spLocks noGrp="1"/>
          </p:cNvSpPr>
          <p:nvPr>
            <p:ph type="sldNum" sz="quarter" idx="10"/>
          </p:nvPr>
        </p:nvSpPr>
        <p:spPr/>
        <p:txBody>
          <a:bodyPr/>
          <a:lstStyle>
            <a:lvl1pPr>
              <a:defRPr>
                <a:solidFill>
                  <a:schemeClr val="tx1"/>
                </a:solidFill>
              </a:defRPr>
            </a:lvl1pPr>
          </a:lstStyle>
          <a:p>
            <a:pPr>
              <a:defRPr/>
            </a:pPr>
            <a:fld id="{7E3754A7-71D7-40BA-AD1A-8783BC9D3071}" type="slidenum">
              <a:rPr lang="en-US" altLang="en-US"/>
              <a:pPr>
                <a:defRPr/>
              </a:pPr>
              <a:t>‹#›</a:t>
            </a:fld>
            <a:endParaRPr lang="en-US" altLang="en-US"/>
          </a:p>
        </p:txBody>
      </p:sp>
    </p:spTree>
    <p:extLst>
      <p:ext uri="{BB962C8B-B14F-4D97-AF65-F5344CB8AC3E}">
        <p14:creationId xmlns:p14="http://schemas.microsoft.com/office/powerpoint/2010/main" val="353936331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3161" y="1054849"/>
            <a:ext cx="5483065"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6338952" y="1054849"/>
            <a:ext cx="5483065"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C7FDB89-1B50-4E24-8BDF-46AB3B2B7D08}"/>
              </a:ext>
            </a:extLst>
          </p:cNvPr>
          <p:cNvSpPr>
            <a:spLocks noGrp="1"/>
          </p:cNvSpPr>
          <p:nvPr>
            <p:ph type="sldNum" sz="quarter" idx="14"/>
          </p:nvPr>
        </p:nvSpPr>
        <p:spPr/>
        <p:txBody>
          <a:bodyPr/>
          <a:lstStyle>
            <a:lvl1pPr>
              <a:defRPr/>
            </a:lvl1pPr>
          </a:lstStyle>
          <a:p>
            <a:pPr>
              <a:defRPr/>
            </a:pPr>
            <a:fld id="{A87D8659-D804-4BC6-9321-328F4DDFBFD3}"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C736E8FF-4048-402B-ABE0-64CA8E2D5061}"/>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50149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0"/>
            <a:ext cx="5483065" cy="4864100"/>
          </a:xfrm>
        </p:spPr>
        <p:txBody>
          <a:bodyPr/>
          <a:lstStyle>
            <a:lvl2pPr>
              <a:defRPr sz="18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338952" y="1397000"/>
            <a:ext cx="5483066" cy="4864100"/>
          </a:xfrm>
        </p:spPr>
        <p:txBody>
          <a:bodyPr/>
          <a:lstStyle>
            <a:lvl2pPr>
              <a:defRPr sz="18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92274CD-90BC-49FA-B9ED-59632A4EA814}"/>
              </a:ext>
            </a:extLst>
          </p:cNvPr>
          <p:cNvSpPr>
            <a:spLocks noGrp="1"/>
          </p:cNvSpPr>
          <p:nvPr>
            <p:ph type="sldNum" sz="quarter" idx="15"/>
          </p:nvPr>
        </p:nvSpPr>
        <p:spPr/>
        <p:txBody>
          <a:bodyPr/>
          <a:lstStyle>
            <a:lvl1pPr>
              <a:defRPr/>
            </a:lvl1pPr>
          </a:lstStyle>
          <a:p>
            <a:pPr>
              <a:defRPr/>
            </a:pPr>
            <a:fld id="{B4F270EF-6EA5-4483-A624-B5F44A82E3C1}"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F36B86E7-D8A3-49EA-882D-D92AF8F582B9}"/>
              </a:ext>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12015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1572" y="1108660"/>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108660"/>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4"/>
          </p:nvPr>
        </p:nvSpPr>
        <p:spPr>
          <a:xfrm>
            <a:off x="371572" y="3841115"/>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5"/>
          </p:nvPr>
        </p:nvSpPr>
        <p:spPr>
          <a:xfrm>
            <a:off x="6338952" y="3841115"/>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0825D3C-64A6-464D-BFA0-234A219F4FE0}"/>
              </a:ext>
            </a:extLst>
          </p:cNvPr>
          <p:cNvSpPr>
            <a:spLocks noGrp="1"/>
          </p:cNvSpPr>
          <p:nvPr>
            <p:ph type="sldNum" sz="quarter" idx="16"/>
          </p:nvPr>
        </p:nvSpPr>
        <p:spPr/>
        <p:txBody>
          <a:bodyPr/>
          <a:lstStyle>
            <a:lvl1pPr>
              <a:defRPr/>
            </a:lvl1pPr>
          </a:lstStyle>
          <a:p>
            <a:pPr>
              <a:defRPr/>
            </a:pPr>
            <a:fld id="{08364A20-6410-4C3F-A448-4F8E03DC7D9C}"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2323AA0C-6E31-4981-A86C-7E914B5CA09F}"/>
              </a:ext>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676719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Up Subhea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FF1BC3-40E6-4FB6-B84D-03A51CB89E49}"/>
              </a:ext>
            </a:extLst>
          </p:cNvPr>
          <p:cNvCxnSpPr/>
          <p:nvPr userDrawn="1"/>
        </p:nvCxnSpPr>
        <p:spPr>
          <a:xfrm flipH="1">
            <a:off x="6096001" y="1485900"/>
            <a:ext cx="3176"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D96484F-3772-4660-A033-CD0C2784B36A}"/>
              </a:ext>
            </a:extLst>
          </p:cNvPr>
          <p:cNvCxnSpPr/>
          <p:nvPr userDrawn="1"/>
        </p:nvCxnSpPr>
        <p:spPr>
          <a:xfrm flipH="1">
            <a:off x="373161" y="3810000"/>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1" name="Text Placeholder 7"/>
          <p:cNvSpPr>
            <a:spLocks noGrp="1"/>
          </p:cNvSpPr>
          <p:nvPr>
            <p:ph type="body" sz="quarter" idx="16"/>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2" y="1426159"/>
            <a:ext cx="5483065" cy="2249424"/>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426159"/>
            <a:ext cx="5483065" cy="2249424"/>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371572" y="4014990"/>
            <a:ext cx="5483065" cy="2249286"/>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8"/>
          </p:nvPr>
        </p:nvSpPr>
        <p:spPr>
          <a:xfrm>
            <a:off x="6338952" y="4014990"/>
            <a:ext cx="5483065" cy="2249286"/>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F8D66027-0ABD-4B66-B70B-4A88BCAE7C27}"/>
              </a:ext>
            </a:extLst>
          </p:cNvPr>
          <p:cNvSpPr>
            <a:spLocks noGrp="1"/>
          </p:cNvSpPr>
          <p:nvPr>
            <p:ph type="sldNum" sz="quarter" idx="19"/>
          </p:nvPr>
        </p:nvSpPr>
        <p:spPr/>
        <p:txBody>
          <a:bodyPr/>
          <a:lstStyle>
            <a:lvl1pPr>
              <a:defRPr/>
            </a:lvl1pPr>
          </a:lstStyle>
          <a:p>
            <a:pPr>
              <a:defRPr/>
            </a:pPr>
            <a:fld id="{E61D3182-95E7-4F39-B161-DD98195A5026}" type="slidenum">
              <a:rPr lang="en-US" altLang="en-US"/>
              <a:pPr>
                <a:defRPr/>
              </a:pPr>
              <a:t>‹#›</a:t>
            </a:fld>
            <a:endParaRPr lang="en-US" altLang="en-US"/>
          </a:p>
        </p:txBody>
      </p:sp>
      <p:sp>
        <p:nvSpPr>
          <p:cNvPr id="14" name="Footer Placeholder 4">
            <a:extLst>
              <a:ext uri="{FF2B5EF4-FFF2-40B4-BE49-F238E27FC236}">
                <a16:creationId xmlns:a16="http://schemas.microsoft.com/office/drawing/2014/main" id="{722D862E-9CA0-415D-92DB-3482BB798458}"/>
              </a:ext>
            </a:extLst>
          </p:cNvPr>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2254905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3"/>
          </p:nvPr>
        </p:nvSpPr>
        <p:spPr>
          <a:xfrm>
            <a:off x="371572"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C9A79E-59BA-4C37-B009-A151E08CC0C7}"/>
              </a:ext>
            </a:extLst>
          </p:cNvPr>
          <p:cNvSpPr>
            <a:spLocks noGrp="1"/>
          </p:cNvSpPr>
          <p:nvPr>
            <p:ph type="sldNum" sz="quarter" idx="16"/>
          </p:nvPr>
        </p:nvSpPr>
        <p:spPr/>
        <p:txBody>
          <a:bodyPr/>
          <a:lstStyle>
            <a:lvl1pPr>
              <a:defRPr/>
            </a:lvl1pPr>
          </a:lstStyle>
          <a:p>
            <a:pPr>
              <a:defRPr/>
            </a:pPr>
            <a:fld id="{F1809B7D-D84F-41D2-B9C7-5CFFD1F15BA7}" type="slidenum">
              <a:rPr lang="en-US" altLang="en-US"/>
              <a:pPr>
                <a:defRPr/>
              </a:pPr>
              <a:t>‹#›</a:t>
            </a:fld>
            <a:endParaRPr lang="en-US" altLang="en-US"/>
          </a:p>
        </p:txBody>
      </p:sp>
      <p:sp>
        <p:nvSpPr>
          <p:cNvPr id="7" name="Footer Placeholder 4">
            <a:extLst>
              <a:ext uri="{FF2B5EF4-FFF2-40B4-BE49-F238E27FC236}">
                <a16:creationId xmlns:a16="http://schemas.microsoft.com/office/drawing/2014/main" id="{18FE7429-25CB-47FD-BBCC-3B2FBA0311B0}"/>
              </a:ext>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388050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Col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73161" y="1054849"/>
            <a:ext cx="11448856" cy="91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2"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877BB8D-12EE-4EF9-885F-3014998E58CB}"/>
              </a:ext>
            </a:extLst>
          </p:cNvPr>
          <p:cNvSpPr>
            <a:spLocks noGrp="1"/>
          </p:cNvSpPr>
          <p:nvPr>
            <p:ph type="sldNum" sz="quarter" idx="16"/>
          </p:nvPr>
        </p:nvSpPr>
        <p:spPr/>
        <p:txBody>
          <a:bodyPr/>
          <a:lstStyle>
            <a:lvl1pPr>
              <a:defRPr/>
            </a:lvl1pPr>
          </a:lstStyle>
          <a:p>
            <a:pPr>
              <a:defRPr/>
            </a:pPr>
            <a:fld id="{FD648E3D-9390-463D-84F2-CDBB37605324}"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4A2B81A4-36C9-4495-BD00-A79254C3C1BC}"/>
              </a:ext>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379015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488AC92-E83F-4FA3-BE2C-EFA3129F1083}"/>
              </a:ext>
            </a:extLst>
          </p:cNvPr>
          <p:cNvSpPr>
            <a:spLocks noGrp="1"/>
          </p:cNvSpPr>
          <p:nvPr>
            <p:ph type="sldNum" sz="quarter" idx="10"/>
          </p:nvPr>
        </p:nvSpPr>
        <p:spPr/>
        <p:txBody>
          <a:bodyPr/>
          <a:lstStyle>
            <a:lvl1pPr>
              <a:defRPr/>
            </a:lvl1pPr>
          </a:lstStyle>
          <a:p>
            <a:pPr>
              <a:defRPr/>
            </a:pPr>
            <a:fld id="{260D3312-B4B5-4EC8-BC98-F2FA826039C3}"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3DA08131-B58B-431A-A1E0-085711563F94}"/>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2236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Experie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801268" y="1347660"/>
            <a:ext cx="2621230" cy="369332"/>
          </a:xfrm>
          <a:prstGeom prst="rect">
            <a:avLst/>
          </a:prstGeom>
          <a:noFill/>
        </p:spPr>
        <p:txBody>
          <a:bodyPr wrap="none" rtlCol="0">
            <a:spAutoFit/>
          </a:bodyPr>
          <a:lstStyle/>
          <a:p>
            <a:r>
              <a:rPr lang="en-US" sz="1800" dirty="0">
                <a:solidFill>
                  <a:schemeClr val="bg1"/>
                </a:solidFill>
                <a:latin typeface="Arial" charset="0"/>
                <a:ea typeface="Arial" charset="0"/>
                <a:cs typeface="Arial" charset="0"/>
              </a:rPr>
              <a:t>EXPERIENCE DESIGN</a:t>
            </a:r>
          </a:p>
        </p:txBody>
      </p:sp>
      <p:sp>
        <p:nvSpPr>
          <p:cNvPr id="10"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4"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9"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pic>
        <p:nvPicPr>
          <p:cNvPr id="11" name="Picture 10" descr="A close up of a logo&#10;&#10;Description automatically generated">
            <a:extLst>
              <a:ext uri="{FF2B5EF4-FFF2-40B4-BE49-F238E27FC236}">
                <a16:creationId xmlns:a16="http://schemas.microsoft.com/office/drawing/2014/main" id="{EBFB6041-44B3-D345-B0B7-6C8CD726FE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22A8FF-09A5-4DBA-AF0F-E049BA383968}"/>
              </a:ext>
            </a:extLst>
          </p:cNvPr>
          <p:cNvSpPr>
            <a:spLocks noGrp="1"/>
          </p:cNvSpPr>
          <p:nvPr>
            <p:ph type="sldNum" sz="quarter" idx="10"/>
          </p:nvPr>
        </p:nvSpPr>
        <p:spPr/>
        <p:txBody>
          <a:bodyPr/>
          <a:lstStyle>
            <a:lvl1pPr>
              <a:defRPr/>
            </a:lvl1pPr>
          </a:lstStyle>
          <a:p>
            <a:pPr>
              <a:defRPr/>
            </a:pPr>
            <a:fld id="{40742DF1-E968-4189-902B-721B52CF7499}"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B7007ABC-25D3-4782-B764-DC1865A6835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56778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79414" y="6045201"/>
            <a:ext cx="11431587" cy="415925"/>
          </a:xfrm>
        </p:spPr>
        <p:txBody>
          <a:bodyPr/>
          <a:lstStyle>
            <a:lvl1pPr>
              <a:lnSpc>
                <a:spcPct val="100000"/>
              </a:lnSpc>
              <a:spcAft>
                <a:spcPts val="0"/>
              </a:spcAft>
              <a:defRPr sz="1200"/>
            </a:lvl1pPr>
            <a:lvl2pPr>
              <a:lnSpc>
                <a:spcPct val="100000"/>
              </a:lnSpc>
              <a:spcAft>
                <a:spcPts val="0"/>
              </a:spcAft>
              <a:defRPr sz="1200"/>
            </a:lvl2pPr>
            <a:lvl3pPr>
              <a:lnSpc>
                <a:spcPct val="100000"/>
              </a:lnSpc>
              <a:spcAft>
                <a:spcPts val="0"/>
              </a:spcAft>
              <a:defRPr sz="1200"/>
            </a:lvl3pPr>
            <a:lvl4pPr>
              <a:lnSpc>
                <a:spcPct val="100000"/>
              </a:lnSpc>
              <a:spcAft>
                <a:spcPts val="0"/>
              </a:spcAft>
              <a:defRPr sz="1200"/>
            </a:lvl4pPr>
            <a:lvl5pPr>
              <a:lnSpc>
                <a:spcPct val="100000"/>
              </a:lnSpc>
              <a:spcAft>
                <a:spcPts val="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79413" y="379413"/>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3"/>
            <a:ext cx="11430000" cy="4749799"/>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extBox 6"/>
          <p:cNvSpPr txBox="1"/>
          <p:nvPr userDrawn="1"/>
        </p:nvSpPr>
        <p:spPr>
          <a:xfrm>
            <a:off x="11643834" y="670417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
        <p:nvSpPr>
          <p:cNvPr id="20" name="Rectangle 26"/>
          <p:cNvSpPr>
            <a:spLocks noChangeArrowheads="1"/>
          </p:cNvSpPr>
          <p:nvPr/>
        </p:nvSpPr>
        <p:spPr bwMode="auto">
          <a:xfrm>
            <a:off x="254902" y="6611238"/>
            <a:ext cx="428312" cy="154490"/>
          </a:xfrm>
          <a:prstGeom prst="rect">
            <a:avLst/>
          </a:prstGeom>
          <a:no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spTree>
    <p:extLst>
      <p:ext uri="{BB962C8B-B14F-4D97-AF65-F5344CB8AC3E}">
        <p14:creationId xmlns:p14="http://schemas.microsoft.com/office/powerpoint/2010/main" val="24455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Experie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4"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9"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sp>
        <p:nvSpPr>
          <p:cNvPr id="11" name="TextBox 10">
            <a:extLst>
              <a:ext uri="{FF2B5EF4-FFF2-40B4-BE49-F238E27FC236}">
                <a16:creationId xmlns:a16="http://schemas.microsoft.com/office/drawing/2014/main" id="{D95C6B13-7550-2B46-91F4-D1C1BA4837C7}"/>
              </a:ext>
            </a:extLst>
          </p:cNvPr>
          <p:cNvSpPr txBox="1"/>
          <p:nvPr userDrawn="1"/>
        </p:nvSpPr>
        <p:spPr>
          <a:xfrm>
            <a:off x="801268" y="1347660"/>
            <a:ext cx="3053080" cy="369332"/>
          </a:xfrm>
          <a:prstGeom prst="rect">
            <a:avLst/>
          </a:prstGeom>
          <a:noFill/>
        </p:spPr>
        <p:txBody>
          <a:bodyPr wrap="none" rtlCol="0">
            <a:spAutoFit/>
          </a:bodyPr>
          <a:lstStyle/>
          <a:p>
            <a:r>
              <a:rPr lang="en-US" sz="1800">
                <a:solidFill>
                  <a:schemeClr val="bg1"/>
                </a:solidFill>
                <a:latin typeface="Arial" charset="0"/>
                <a:ea typeface="Arial" charset="0"/>
                <a:cs typeface="Arial" charset="0"/>
              </a:rPr>
              <a:t>CUSTOMER EXPERIENCE</a:t>
            </a:r>
          </a:p>
        </p:txBody>
      </p:sp>
      <p:pic>
        <p:nvPicPr>
          <p:cNvPr id="13" name="Picture 12" descr="A close up of a logo&#10;&#10;Description automatically generated">
            <a:extLst>
              <a:ext uri="{FF2B5EF4-FFF2-40B4-BE49-F238E27FC236}">
                <a16:creationId xmlns:a16="http://schemas.microsoft.com/office/drawing/2014/main" id="{1F5654A5-15CF-AB4F-8ECE-3A62492DF1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extLst>
      <p:ext uri="{BB962C8B-B14F-4D97-AF65-F5344CB8AC3E}">
        <p14:creationId xmlns:p14="http://schemas.microsoft.com/office/powerpoint/2010/main" val="2465055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Experie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4"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9"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pic>
        <p:nvPicPr>
          <p:cNvPr id="11" name="Picture 10" descr="A picture containing drawing&#10;&#10;Description automatically generated">
            <a:extLst>
              <a:ext uri="{FF2B5EF4-FFF2-40B4-BE49-F238E27FC236}">
                <a16:creationId xmlns:a16="http://schemas.microsoft.com/office/drawing/2014/main" id="{F2AE02BB-DCB8-EF41-A21B-55374F062A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699" y="680132"/>
            <a:ext cx="3149269" cy="947341"/>
          </a:xfrm>
          <a:prstGeom prst="rect">
            <a:avLst/>
          </a:prstGeom>
        </p:spPr>
      </p:pic>
    </p:spTree>
    <p:extLst>
      <p:ext uri="{BB962C8B-B14F-4D97-AF65-F5344CB8AC3E}">
        <p14:creationId xmlns:p14="http://schemas.microsoft.com/office/powerpoint/2010/main" val="14072886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0783539"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0784139"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grpSp>
        <p:nvGrpSpPr>
          <p:cNvPr id="4" name="Group 3">
            <a:extLst>
              <a:ext uri="{FF2B5EF4-FFF2-40B4-BE49-F238E27FC236}">
                <a16:creationId xmlns:a16="http://schemas.microsoft.com/office/drawing/2014/main" id="{6E74FA0C-FF76-3649-9032-4FFABC8615A9}"/>
              </a:ext>
            </a:extLst>
          </p:cNvPr>
          <p:cNvGrpSpPr/>
          <p:nvPr userDrawn="1"/>
        </p:nvGrpSpPr>
        <p:grpSpPr>
          <a:xfrm>
            <a:off x="417411" y="6281077"/>
            <a:ext cx="7751309" cy="352839"/>
            <a:chOff x="417411" y="6281077"/>
            <a:chExt cx="7751309" cy="352839"/>
          </a:xfrm>
        </p:grpSpPr>
        <p:pic>
          <p:nvPicPr>
            <p:cNvPr id="16" name="Picture 15" descr="Phase 5 Tagline">
              <a:extLst>
                <a:ext uri="{FF2B5EF4-FFF2-40B4-BE49-F238E27FC236}">
                  <a16:creationId xmlns:a16="http://schemas.microsoft.com/office/drawing/2014/main" id="{039CF71B-E4A0-7747-B50B-EB5CFE8053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434"/>
            <a:stretch/>
          </p:blipFill>
          <p:spPr>
            <a:xfrm>
              <a:off x="2142235" y="6281078"/>
              <a:ext cx="6026485" cy="352838"/>
            </a:xfrm>
            <a:prstGeom prst="rect">
              <a:avLst/>
            </a:prstGeom>
          </p:spPr>
        </p:pic>
        <p:pic>
          <p:nvPicPr>
            <p:cNvPr id="14" name="Picture 13" descr="A close up of a logo&#10;&#10;Description automatically generated">
              <a:extLst>
                <a:ext uri="{FF2B5EF4-FFF2-40B4-BE49-F238E27FC236}">
                  <a16:creationId xmlns:a16="http://schemas.microsoft.com/office/drawing/2014/main" id="{2163E60E-1CCB-E540-8C7E-D554CCDC1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No 5">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1246358"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1246984"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6" name="Group 15">
            <a:extLst>
              <a:ext uri="{FF2B5EF4-FFF2-40B4-BE49-F238E27FC236}">
                <a16:creationId xmlns:a16="http://schemas.microsoft.com/office/drawing/2014/main" id="{9FBA98CA-216F-FA4A-A681-F5600BD8BFE9}"/>
              </a:ext>
            </a:extLst>
          </p:cNvPr>
          <p:cNvGrpSpPr/>
          <p:nvPr userDrawn="1"/>
        </p:nvGrpSpPr>
        <p:grpSpPr>
          <a:xfrm>
            <a:off x="417411" y="6281077"/>
            <a:ext cx="7751309" cy="352839"/>
            <a:chOff x="417411" y="6281077"/>
            <a:chExt cx="7751309" cy="352839"/>
          </a:xfrm>
        </p:grpSpPr>
        <p:pic>
          <p:nvPicPr>
            <p:cNvPr id="17" name="Picture 16" descr="Phase 5 Tagline">
              <a:extLst>
                <a:ext uri="{FF2B5EF4-FFF2-40B4-BE49-F238E27FC236}">
                  <a16:creationId xmlns:a16="http://schemas.microsoft.com/office/drawing/2014/main" id="{05E37836-11F3-2143-9B60-C99242DB7C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434"/>
            <a:stretch/>
          </p:blipFill>
          <p:spPr>
            <a:xfrm>
              <a:off x="2142235" y="6281078"/>
              <a:ext cx="6026485" cy="352838"/>
            </a:xfrm>
            <a:prstGeom prst="rect">
              <a:avLst/>
            </a:prstGeom>
          </p:spPr>
        </p:pic>
        <p:pic>
          <p:nvPicPr>
            <p:cNvPr id="18" name="Picture 17" descr="A close up of a logo&#10;&#10;Description automatically generated">
              <a:extLst>
                <a:ext uri="{FF2B5EF4-FFF2-40B4-BE49-F238E27FC236}">
                  <a16:creationId xmlns:a16="http://schemas.microsoft.com/office/drawing/2014/main" id="{4C58013A-CADA-D949-8FBE-6C91521BF5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No Tagline">
    <p:spTree>
      <p:nvGrpSpPr>
        <p:cNvPr id="1" name=""/>
        <p:cNvGrpSpPr/>
        <p:nvPr/>
      </p:nvGrpSpPr>
      <p:grpSpPr>
        <a:xfrm>
          <a:off x="0" y="0"/>
          <a:ext cx="0" cy="0"/>
          <a:chOff x="0" y="0"/>
          <a:chExt cx="0" cy="0"/>
        </a:xfrm>
      </p:grpSpPr>
      <p:sp>
        <p:nvSpPr>
          <p:cNvPr id="2" name="Title 1"/>
          <p:cNvSpPr>
            <a:spLocks noGrp="1"/>
          </p:cNvSpPr>
          <p:nvPr>
            <p:ph type="title"/>
          </p:nvPr>
        </p:nvSpPr>
        <p:spPr>
          <a:xfrm>
            <a:off x="432001" y="216002"/>
            <a:ext cx="10806116"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0806717"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pic>
        <p:nvPicPr>
          <p:cNvPr id="10" name="Picture 9" descr="A close up of a logo&#10;&#10;Description automatically generated">
            <a:extLst>
              <a:ext uri="{FF2B5EF4-FFF2-40B4-BE49-F238E27FC236}">
                <a16:creationId xmlns:a16="http://schemas.microsoft.com/office/drawing/2014/main" id="{8512F6F0-C7A7-EF4F-B55D-537E75908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3.e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772818"/>
            <a:ext cx="11041226" cy="435334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11280577" y="6356353"/>
            <a:ext cx="768085" cy="365125"/>
          </a:xfrm>
          <a:prstGeom prst="rect">
            <a:avLst/>
          </a:prstGeom>
        </p:spPr>
        <p:txBody>
          <a:bodyPr vert="horz" lIns="91440" tIns="45720" rIns="91440" bIns="45720" rtlCol="0" anchor="ctr"/>
          <a:lstStyle>
            <a:lvl1pPr algn="r">
              <a:defRPr sz="2134" i="1">
                <a:solidFill>
                  <a:schemeClr val="tx2"/>
                </a:solidFill>
              </a:defRPr>
            </a:lvl1pPr>
          </a:lstStyle>
          <a:p>
            <a:fld id="{5C80F023-E63B-4AB5-8D35-7189DEB9BB6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93" r:id="rId1"/>
    <p:sldLayoutId id="2147483706" r:id="rId2"/>
    <p:sldLayoutId id="2147483695" r:id="rId3"/>
    <p:sldLayoutId id="2147483696" r:id="rId4"/>
    <p:sldLayoutId id="2147483708" r:id="rId5"/>
    <p:sldLayoutId id="2147483709" r:id="rId6"/>
    <p:sldLayoutId id="2147483687" r:id="rId7"/>
    <p:sldLayoutId id="2147483700" r:id="rId8"/>
    <p:sldLayoutId id="2147483697" r:id="rId9"/>
    <p:sldLayoutId id="2147483701" r:id="rId10"/>
    <p:sldLayoutId id="2147483707" r:id="rId11"/>
    <p:sldLayoutId id="2147483704" r:id="rId12"/>
    <p:sldLayoutId id="2147483703" r:id="rId13"/>
    <p:sldLayoutId id="2147483705" r:id="rId14"/>
    <p:sldLayoutId id="2147483692" r:id="rId15"/>
    <p:sldLayoutId id="2147483698" r:id="rId16"/>
    <p:sldLayoutId id="2147483699" r:id="rId17"/>
    <p:sldLayoutId id="2147483710" r:id="rId18"/>
    <p:sldLayoutId id="2147483716" r:id="rId19"/>
    <p:sldLayoutId id="2147483717" r:id="rId20"/>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algn="l" defTabSz="1219188" rtl="0" eaLnBrk="1" latinLnBrk="0" hangingPunct="1">
        <a:spcBef>
          <a:spcPct val="0"/>
        </a:spcBef>
        <a:buNone/>
        <a:defRPr sz="4267" b="1" i="1" kern="1200">
          <a:solidFill>
            <a:schemeClr val="accent1"/>
          </a:solidFill>
          <a:latin typeface="+mj-lt"/>
          <a:ea typeface="+mj-ea"/>
          <a:cs typeface="+mj-cs"/>
        </a:defRPr>
      </a:lvl1pPr>
    </p:titleStyle>
    <p:bodyStyle>
      <a:lvl1pPr marL="457195" indent="-457195" algn="l" defTabSz="1219188" rtl="0" eaLnBrk="1" latinLnBrk="0" hangingPunct="1">
        <a:lnSpc>
          <a:spcPct val="110000"/>
        </a:lnSpc>
        <a:spcBef>
          <a:spcPct val="20000"/>
        </a:spcBef>
        <a:buClr>
          <a:srgbClr val="0086BF"/>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rgbClr val="0086BF"/>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rgbClr val="0086BF"/>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9188" rtl="0" eaLnBrk="1" latinLnBrk="0" hangingPunct="1">
        <a:defRPr sz="2400" kern="1200">
          <a:solidFill>
            <a:schemeClr val="tx1"/>
          </a:solidFill>
          <a:latin typeface="+mn-lt"/>
          <a:ea typeface="+mn-ea"/>
          <a:cs typeface="+mn-cs"/>
        </a:defRPr>
      </a:lvl1pPr>
      <a:lvl2pPr marL="609594" algn="l" defTabSz="1219188" rtl="0" eaLnBrk="1" latinLnBrk="0" hangingPunct="1">
        <a:defRPr sz="2400" kern="1200">
          <a:solidFill>
            <a:schemeClr val="tx1"/>
          </a:solidFill>
          <a:latin typeface="+mn-lt"/>
          <a:ea typeface="+mn-ea"/>
          <a:cs typeface="+mn-cs"/>
        </a:defRPr>
      </a:lvl2pPr>
      <a:lvl3pPr marL="1219188" algn="l" defTabSz="1219188" rtl="0" eaLnBrk="1" latinLnBrk="0" hangingPunct="1">
        <a:defRPr sz="2400" kern="1200">
          <a:solidFill>
            <a:schemeClr val="tx1"/>
          </a:solidFill>
          <a:latin typeface="+mn-lt"/>
          <a:ea typeface="+mn-ea"/>
          <a:cs typeface="+mn-cs"/>
        </a:defRPr>
      </a:lvl3pPr>
      <a:lvl4pPr marL="1828782" algn="l" defTabSz="1219188" rtl="0" eaLnBrk="1" latinLnBrk="0" hangingPunct="1">
        <a:defRPr sz="2400" kern="1200">
          <a:solidFill>
            <a:schemeClr val="tx1"/>
          </a:solidFill>
          <a:latin typeface="+mn-lt"/>
          <a:ea typeface="+mn-ea"/>
          <a:cs typeface="+mn-cs"/>
        </a:defRPr>
      </a:lvl4pPr>
      <a:lvl5pPr marL="2438376" algn="l" defTabSz="1219188" rtl="0" eaLnBrk="1" latinLnBrk="0" hangingPunct="1">
        <a:defRPr sz="2400" kern="1200">
          <a:solidFill>
            <a:schemeClr val="tx1"/>
          </a:solidFill>
          <a:latin typeface="+mn-lt"/>
          <a:ea typeface="+mn-ea"/>
          <a:cs typeface="+mn-cs"/>
        </a:defRPr>
      </a:lvl5pPr>
      <a:lvl6pPr marL="3047970" algn="l" defTabSz="1219188" rtl="0" eaLnBrk="1" latinLnBrk="0" hangingPunct="1">
        <a:defRPr sz="2400" kern="1200">
          <a:solidFill>
            <a:schemeClr val="tx1"/>
          </a:solidFill>
          <a:latin typeface="+mn-lt"/>
          <a:ea typeface="+mn-ea"/>
          <a:cs typeface="+mn-cs"/>
        </a:defRPr>
      </a:lvl6pPr>
      <a:lvl7pPr marL="3657564" algn="l" defTabSz="1219188" rtl="0" eaLnBrk="1" latinLnBrk="0" hangingPunct="1">
        <a:defRPr sz="2400" kern="1200">
          <a:solidFill>
            <a:schemeClr val="tx1"/>
          </a:solidFill>
          <a:latin typeface="+mn-lt"/>
          <a:ea typeface="+mn-ea"/>
          <a:cs typeface="+mn-cs"/>
        </a:defRPr>
      </a:lvl7pPr>
      <a:lvl8pPr marL="4267157" algn="l" defTabSz="1219188" rtl="0" eaLnBrk="1" latinLnBrk="0" hangingPunct="1">
        <a:defRPr sz="2400" kern="1200">
          <a:solidFill>
            <a:schemeClr val="tx1"/>
          </a:solidFill>
          <a:latin typeface="+mn-lt"/>
          <a:ea typeface="+mn-ea"/>
          <a:cs typeface="+mn-cs"/>
        </a:defRPr>
      </a:lvl8pPr>
      <a:lvl9pPr marL="4876751" algn="l" defTabSz="121918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E71AE0-C7D7-4C95-AC42-55686ACE6B80}"/>
              </a:ext>
            </a:extLst>
          </p:cNvPr>
          <p:cNvSpPr>
            <a:spLocks noGrp="1"/>
          </p:cNvSpPr>
          <p:nvPr>
            <p:ph type="sldNum" sz="quarter" idx="4"/>
          </p:nvPr>
        </p:nvSpPr>
        <p:spPr>
          <a:xfrm>
            <a:off x="373160" y="6553200"/>
            <a:ext cx="387451" cy="304800"/>
          </a:xfrm>
          <a:prstGeom prst="rect">
            <a:avLst/>
          </a:prstGeom>
        </p:spPr>
        <p:txBody>
          <a:bodyPr vert="horz" wrap="square" lIns="0" tIns="0" rIns="0" bIns="0" numCol="1" anchor="t" anchorCtr="0" compatLnSpc="1">
            <a:prstTxWarp prst="textNoShape">
              <a:avLst/>
            </a:prstTxWarp>
          </a:bodyPr>
          <a:lstStyle>
            <a:lvl1pPr eaLnBrk="1" hangingPunct="1">
              <a:defRPr sz="1000">
                <a:solidFill>
                  <a:srgbClr val="666666"/>
                </a:solidFill>
              </a:defRPr>
            </a:lvl1pPr>
          </a:lstStyle>
          <a:p>
            <a:pPr>
              <a:defRPr/>
            </a:pPr>
            <a:fld id="{6FD38EC7-623B-4DCA-B882-E484EF55928F}"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B40C16B-E278-4AE9-BBD4-122C82E23310}"/>
              </a:ext>
            </a:extLst>
          </p:cNvPr>
          <p:cNvSpPr>
            <a:spLocks noGrp="1"/>
          </p:cNvSpPr>
          <p:nvPr>
            <p:ph type="ftr" sz="quarter" idx="3"/>
          </p:nvPr>
        </p:nvSpPr>
        <p:spPr>
          <a:xfrm>
            <a:off x="771726" y="6553200"/>
            <a:ext cx="5322686" cy="304800"/>
          </a:xfrm>
          <a:prstGeom prst="rect">
            <a:avLst/>
          </a:prstGeom>
        </p:spPr>
        <p:txBody>
          <a:bodyPr vert="horz" lIns="0" tIns="0" rIns="0" bIns="0" rtlCol="0" anchor="t" anchorCtr="0"/>
          <a:lstStyle>
            <a:lvl1pPr algn="l" eaLnBrk="1" fontAlgn="auto" hangingPunct="1">
              <a:spcBef>
                <a:spcPts val="0"/>
              </a:spcBef>
              <a:spcAft>
                <a:spcPts val="0"/>
              </a:spcAft>
              <a:defRPr sz="1000">
                <a:solidFill>
                  <a:schemeClr val="accent6"/>
                </a:solidFill>
                <a:latin typeface="+mn-lt"/>
                <a:ea typeface="+mn-ea"/>
                <a:cs typeface="+mn-cs"/>
              </a:defRPr>
            </a:lvl1pPr>
          </a:lstStyle>
          <a:p>
            <a:pPr>
              <a:defRPr/>
            </a:pPr>
            <a:endParaRPr lang="en-US"/>
          </a:p>
        </p:txBody>
      </p:sp>
      <p:pic>
        <p:nvPicPr>
          <p:cNvPr id="1028" name="Picture 3">
            <a:extLst>
              <a:ext uri="{FF2B5EF4-FFF2-40B4-BE49-F238E27FC236}">
                <a16:creationId xmlns:a16="http://schemas.microsoft.com/office/drawing/2014/main" id="{D4AF6A27-00DB-4C3C-B96D-EC3F51D6C4F0}"/>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0218224" y="6442075"/>
            <a:ext cx="166095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a:extLst>
              <a:ext uri="{FF2B5EF4-FFF2-40B4-BE49-F238E27FC236}">
                <a16:creationId xmlns:a16="http://schemas.microsoft.com/office/drawing/2014/main" id="{7228C557-2D90-482F-9CFF-0F111DE8B938}"/>
              </a:ext>
            </a:extLst>
          </p:cNvPr>
          <p:cNvSpPr>
            <a:spLocks noGrp="1"/>
          </p:cNvSpPr>
          <p:nvPr>
            <p:ph type="title"/>
          </p:nvPr>
        </p:nvSpPr>
        <p:spPr bwMode="auto">
          <a:xfrm>
            <a:off x="373161" y="287338"/>
            <a:ext cx="1144885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47A94804-F8DC-44A0-A9FC-F6DB1FFFE526}"/>
              </a:ext>
            </a:extLst>
          </p:cNvPr>
          <p:cNvSpPr>
            <a:spLocks noGrp="1"/>
          </p:cNvSpPr>
          <p:nvPr>
            <p:ph type="body" idx="1"/>
          </p:nvPr>
        </p:nvSpPr>
        <p:spPr>
          <a:xfrm>
            <a:off x="373160" y="1054100"/>
            <a:ext cx="10289680" cy="5213350"/>
          </a:xfrm>
          <a:prstGeom prst="rect">
            <a:avLst/>
          </a:prstGeom>
        </p:spPr>
        <p:txBody>
          <a:bodyPr vert="horz" lIns="0" tIns="0" rIns="0" bIns="0" rtlCol="0">
            <a:norm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Tree>
    <p:extLst>
      <p:ext uri="{BB962C8B-B14F-4D97-AF65-F5344CB8AC3E}">
        <p14:creationId xmlns:p14="http://schemas.microsoft.com/office/powerpoint/2010/main" val="385654781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Lst>
  <p:hf hdr="0" ftr="0" dt="0"/>
  <p:txStyles>
    <p:titleStyle>
      <a:lvl1pPr algn="l" defTabSz="457200" rtl="0" eaLnBrk="0" fontAlgn="base" hangingPunct="0">
        <a:spcBef>
          <a:spcPct val="0"/>
        </a:spcBef>
        <a:spcAft>
          <a:spcPct val="0"/>
        </a:spcAft>
        <a:defRPr sz="2400" kern="1200">
          <a:solidFill>
            <a:schemeClr val="tx2"/>
          </a:solidFill>
          <a:latin typeface="+mj-lt"/>
          <a:ea typeface="ＭＳ Ｐゴシック" charset="0"/>
          <a:cs typeface="+mj-cs"/>
        </a:defRPr>
      </a:lvl1pPr>
      <a:lvl2pPr algn="l" defTabSz="457200" rtl="0" eaLnBrk="0" fontAlgn="base" hangingPunct="0">
        <a:spcBef>
          <a:spcPct val="0"/>
        </a:spcBef>
        <a:spcAft>
          <a:spcPct val="0"/>
        </a:spcAft>
        <a:defRPr sz="2400">
          <a:solidFill>
            <a:schemeClr val="tx2"/>
          </a:solidFill>
          <a:latin typeface="Arial" panose="020B0604020202020204" pitchFamily="34" charset="0"/>
          <a:ea typeface="ＭＳ Ｐゴシック" charset="0"/>
        </a:defRPr>
      </a:lvl2pPr>
      <a:lvl3pPr algn="l" defTabSz="457200" rtl="0" eaLnBrk="0" fontAlgn="base" hangingPunct="0">
        <a:spcBef>
          <a:spcPct val="0"/>
        </a:spcBef>
        <a:spcAft>
          <a:spcPct val="0"/>
        </a:spcAft>
        <a:defRPr sz="2400">
          <a:solidFill>
            <a:schemeClr val="tx2"/>
          </a:solidFill>
          <a:latin typeface="Arial" panose="020B0604020202020204" pitchFamily="34" charset="0"/>
          <a:ea typeface="ＭＳ Ｐゴシック" charset="0"/>
        </a:defRPr>
      </a:lvl3pPr>
      <a:lvl4pPr algn="l" defTabSz="457200" rtl="0" eaLnBrk="0" fontAlgn="base" hangingPunct="0">
        <a:spcBef>
          <a:spcPct val="0"/>
        </a:spcBef>
        <a:spcAft>
          <a:spcPct val="0"/>
        </a:spcAft>
        <a:defRPr sz="2400">
          <a:solidFill>
            <a:schemeClr val="tx2"/>
          </a:solidFill>
          <a:latin typeface="Arial" panose="020B0604020202020204" pitchFamily="34" charset="0"/>
          <a:ea typeface="ＭＳ Ｐゴシック" charset="0"/>
        </a:defRPr>
      </a:lvl4pPr>
      <a:lvl5pPr algn="l" defTabSz="457200" rtl="0" eaLnBrk="0" fontAlgn="base" hangingPunct="0">
        <a:spcBef>
          <a:spcPct val="0"/>
        </a:spcBef>
        <a:spcAft>
          <a:spcPct val="0"/>
        </a:spcAft>
        <a:defRPr sz="2400">
          <a:solidFill>
            <a:schemeClr val="tx2"/>
          </a:solidFill>
          <a:latin typeface="Arial" panose="020B0604020202020204" pitchFamily="34" charset="0"/>
          <a:ea typeface="ＭＳ Ｐゴシック" charset="0"/>
        </a:defRPr>
      </a:lvl5pPr>
      <a:lvl6pPr marL="457200" algn="l" defTabSz="457200" rtl="0" fontAlgn="base">
        <a:spcBef>
          <a:spcPct val="0"/>
        </a:spcBef>
        <a:spcAft>
          <a:spcPct val="0"/>
        </a:spcAft>
        <a:defRPr sz="2400">
          <a:solidFill>
            <a:schemeClr val="tx2"/>
          </a:solidFill>
          <a:latin typeface="Arial" panose="020B0604020202020204" pitchFamily="34" charset="0"/>
        </a:defRPr>
      </a:lvl6pPr>
      <a:lvl7pPr marL="914400" algn="l" defTabSz="457200" rtl="0" fontAlgn="base">
        <a:spcBef>
          <a:spcPct val="0"/>
        </a:spcBef>
        <a:spcAft>
          <a:spcPct val="0"/>
        </a:spcAft>
        <a:defRPr sz="2400">
          <a:solidFill>
            <a:schemeClr val="tx2"/>
          </a:solidFill>
          <a:latin typeface="Arial" panose="020B0604020202020204" pitchFamily="34" charset="0"/>
        </a:defRPr>
      </a:lvl7pPr>
      <a:lvl8pPr marL="1371600" algn="l" defTabSz="457200" rtl="0" fontAlgn="base">
        <a:spcBef>
          <a:spcPct val="0"/>
        </a:spcBef>
        <a:spcAft>
          <a:spcPct val="0"/>
        </a:spcAft>
        <a:defRPr sz="2400">
          <a:solidFill>
            <a:schemeClr val="tx2"/>
          </a:solidFill>
          <a:latin typeface="Arial" panose="020B0604020202020204" pitchFamily="34" charset="0"/>
        </a:defRPr>
      </a:lvl8pPr>
      <a:lvl9pPr marL="1828800" algn="l" defTabSz="457200" rtl="0" fontAlgn="base">
        <a:spcBef>
          <a:spcPct val="0"/>
        </a:spcBef>
        <a:spcAft>
          <a:spcPct val="0"/>
        </a:spcAft>
        <a:defRPr sz="2400">
          <a:solidFill>
            <a:schemeClr val="tx2"/>
          </a:solidFill>
          <a:latin typeface="Arial" panose="020B0604020202020204" pitchFamily="34" charset="0"/>
        </a:defRPr>
      </a:lvl9pPr>
    </p:titleStyle>
    <p:bodyStyle>
      <a:lvl1pPr marL="342900" indent="-342900" algn="l" defTabSz="457200" rtl="0" eaLnBrk="0" fontAlgn="base" hangingPunct="0">
        <a:spcBef>
          <a:spcPct val="0"/>
        </a:spcBef>
        <a:spcAft>
          <a:spcPts val="1000"/>
        </a:spcAft>
        <a:defRPr sz="2200" kern="1200">
          <a:solidFill>
            <a:schemeClr val="tx1"/>
          </a:solidFill>
          <a:latin typeface="+mn-lt"/>
          <a:ea typeface="ＭＳ Ｐゴシック" charset="0"/>
          <a:cs typeface="+mn-cs"/>
        </a:defRPr>
      </a:lvl1pPr>
      <a:lvl2pPr marL="227013" indent="-227013" algn="l" defTabSz="457200" rtl="0" eaLnBrk="0" fontAlgn="base" hangingPunct="0">
        <a:spcBef>
          <a:spcPct val="0"/>
        </a:spcBef>
        <a:spcAft>
          <a:spcPts val="800"/>
        </a:spcAft>
        <a:buClr>
          <a:schemeClr val="tx2"/>
        </a:buClr>
        <a:buFont typeface="Arial" panose="020B0604020202020204" pitchFamily="34" charset="0"/>
        <a:buChar char="•"/>
        <a:defRPr sz="2000" kern="1200">
          <a:solidFill>
            <a:schemeClr val="tx1"/>
          </a:solidFill>
          <a:latin typeface="+mn-lt"/>
          <a:ea typeface="ＭＳ Ｐゴシック" charset="0"/>
          <a:cs typeface="+mn-cs"/>
        </a:defRPr>
      </a:lvl2pPr>
      <a:lvl3pPr marL="457200" indent="-225425" algn="l" defTabSz="457200" rtl="0" eaLnBrk="0" fontAlgn="base" hangingPunct="0">
        <a:spcBef>
          <a:spcPct val="0"/>
        </a:spcBef>
        <a:spcAft>
          <a:spcPts val="600"/>
        </a:spcAft>
        <a:buClr>
          <a:schemeClr val="tx2"/>
        </a:buClr>
        <a:buFont typeface="Lucida Grande" pitchFamily="1" charset="0"/>
        <a:buChar char="–"/>
        <a:defRPr kern="1200">
          <a:solidFill>
            <a:schemeClr val="tx1"/>
          </a:solidFill>
          <a:latin typeface="+mn-lt"/>
          <a:ea typeface="ＭＳ Ｐゴシック" charset="0"/>
          <a:cs typeface="+mn-cs"/>
        </a:defRPr>
      </a:lvl3pPr>
      <a:lvl4pPr marL="685800" indent="-228600" algn="l" defTabSz="457200" rtl="0" eaLnBrk="0" fontAlgn="base" hangingPunct="0">
        <a:spcBef>
          <a:spcPct val="0"/>
        </a:spcBef>
        <a:spcAft>
          <a:spcPts val="600"/>
        </a:spcAft>
        <a:buClr>
          <a:schemeClr val="tx2"/>
        </a:buClr>
        <a:buFont typeface="Arial" panose="020B0604020202020204" pitchFamily="34" charset="0"/>
        <a:buChar char="•"/>
        <a:defRPr sz="1600" kern="1200">
          <a:solidFill>
            <a:schemeClr val="tx1"/>
          </a:solidFill>
          <a:latin typeface="+mn-lt"/>
          <a:ea typeface="ＭＳ Ｐゴシック" charset="0"/>
          <a:cs typeface="+mn-cs"/>
        </a:defRPr>
      </a:lvl4pPr>
      <a:lvl5pPr marL="917575" indent="-225425" algn="l" defTabSz="457200" rtl="0" eaLnBrk="0" fontAlgn="base" hangingPunct="0">
        <a:spcBef>
          <a:spcPct val="0"/>
        </a:spcBef>
        <a:spcAft>
          <a:spcPts val="600"/>
        </a:spcAft>
        <a:buClr>
          <a:schemeClr val="tx2"/>
        </a:buClr>
        <a:buFont typeface="Arial" panose="020B0604020202020204" pitchFamily="34" charset="0"/>
        <a:buChar char="–"/>
        <a:defRPr sz="1400" kern="1200">
          <a:solidFill>
            <a:schemeClr val="tx1"/>
          </a:solidFill>
          <a:latin typeface="+mn-lt"/>
          <a:ea typeface="ＭＳ Ｐゴシック" charset="0"/>
          <a:cs typeface="+mn-cs"/>
        </a:defRPr>
      </a:lvl5pPr>
      <a:lvl6pPr marL="1081088" indent="-163513" algn="l" defTabSz="457200" rtl="0" eaLnBrk="1" latinLnBrk="0" hangingPunct="1">
        <a:lnSpc>
          <a:spcPct val="100000"/>
        </a:lnSpc>
        <a:spcBef>
          <a:spcPts val="0"/>
        </a:spcBef>
        <a:spcAft>
          <a:spcPts val="400"/>
        </a:spcAft>
        <a:buClr>
          <a:schemeClr val="tx2"/>
        </a:buClr>
        <a:buFont typeface="Arial"/>
        <a:buChar char="•"/>
        <a:defRPr sz="1200" kern="1200">
          <a:solidFill>
            <a:schemeClr val="tx1"/>
          </a:solidFill>
          <a:latin typeface="+mn-lt"/>
          <a:ea typeface="+mn-ea"/>
          <a:cs typeface="+mn-cs"/>
        </a:defRPr>
      </a:lvl6pPr>
      <a:lvl7pPr marL="1243584" indent="-164592" algn="l" defTabSz="457200" rtl="0" eaLnBrk="1" latinLnBrk="0" hangingPunct="1">
        <a:lnSpc>
          <a:spcPct val="100000"/>
        </a:lnSpc>
        <a:spcBef>
          <a:spcPts val="0"/>
        </a:spcBef>
        <a:spcAft>
          <a:spcPts val="400"/>
        </a:spcAft>
        <a:buClr>
          <a:schemeClr val="tx2"/>
        </a:buClr>
        <a:buFont typeface="Lucida Grande"/>
        <a:buChar char="–"/>
        <a:defRPr sz="1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https://miro.com/app/board/o9J_lU3AhHw=/" TargetMode="Externa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4000"/>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742489" y="2870078"/>
            <a:ext cx="10958444" cy="2161626"/>
          </a:xfrm>
        </p:spPr>
        <p:txBody>
          <a:bodyPr/>
          <a:lstStyle/>
          <a:p>
            <a:r>
              <a:rPr lang="en-US" sz="6000" dirty="0"/>
              <a:t>Activating</a:t>
            </a:r>
            <a:br>
              <a:rPr lang="en-US" sz="6000" dirty="0"/>
            </a:br>
            <a:r>
              <a:rPr lang="en-US" sz="6000" dirty="0"/>
              <a:t>Research</a:t>
            </a:r>
          </a:p>
        </p:txBody>
      </p:sp>
      <p:sp>
        <p:nvSpPr>
          <p:cNvPr id="14" name="Text Placeholder 13"/>
          <p:cNvSpPr>
            <a:spLocks noGrp="1"/>
          </p:cNvSpPr>
          <p:nvPr>
            <p:ph type="body" sz="quarter" idx="11"/>
          </p:nvPr>
        </p:nvSpPr>
        <p:spPr>
          <a:xfrm>
            <a:off x="742488" y="5347855"/>
            <a:ext cx="3530329" cy="1094509"/>
          </a:xfrm>
        </p:spPr>
        <p:txBody>
          <a:bodyPr/>
          <a:lstStyle/>
          <a:p>
            <a:r>
              <a:rPr lang="en-US" b="1" dirty="0"/>
              <a:t>Steve Hansen, Partner</a:t>
            </a:r>
          </a:p>
          <a:p>
            <a:r>
              <a:rPr lang="en-US" b="1"/>
              <a:t>May </a:t>
            </a:r>
            <a:r>
              <a:rPr lang="en-US" b="1" dirty="0"/>
              <a:t>2021</a:t>
            </a:r>
          </a:p>
        </p:txBody>
      </p:sp>
      <p:pic>
        <p:nvPicPr>
          <p:cNvPr id="3" name="Picture 2" descr="Shape&#10;&#10;Description automatically generated with medium confidence">
            <a:extLst>
              <a:ext uri="{FF2B5EF4-FFF2-40B4-BE49-F238E27FC236}">
                <a16:creationId xmlns:a16="http://schemas.microsoft.com/office/drawing/2014/main" id="{FF1E7864-4A77-4A13-9B26-C472FFD43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88" y="560978"/>
            <a:ext cx="3113538" cy="623317"/>
          </a:xfrm>
          <a:prstGeom prst="rect">
            <a:avLst/>
          </a:prstGeom>
        </p:spPr>
      </p:pic>
    </p:spTree>
    <p:extLst>
      <p:ext uri="{BB962C8B-B14F-4D97-AF65-F5344CB8AC3E}">
        <p14:creationId xmlns:p14="http://schemas.microsoft.com/office/powerpoint/2010/main" val="42517073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10</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670671"/>
            <a:chOff x="452314" y="809692"/>
            <a:chExt cx="9239187" cy="670671"/>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95588"/>
              <a:ext cx="9239187" cy="584775"/>
            </a:xfrm>
            <a:prstGeom prst="rect">
              <a:avLst/>
            </a:prstGeom>
          </p:spPr>
          <p:txBody>
            <a:bodyPr wrap="square" lIns="0">
              <a:spAutoFit/>
            </a:bodyPr>
            <a:lstStyle/>
            <a:p>
              <a:r>
                <a:rPr lang="en-US" sz="3200" b="1" spc="-100">
                  <a:solidFill>
                    <a:srgbClr val="0086BF"/>
                  </a:solidFill>
                  <a:latin typeface="Arial" charset="0"/>
                  <a:cs typeface="Arial" charset="0"/>
                </a:rPr>
                <a:t>Deliverable from the Analyze phase: Roll Out Plan</a:t>
              </a:r>
              <a:endParaRPr lang="en-US" sz="2000"/>
            </a:p>
          </p:txBody>
        </p:sp>
      </p:grpSp>
      <p:graphicFrame>
        <p:nvGraphicFramePr>
          <p:cNvPr id="2" name="Content Placeholder 1">
            <a:extLst>
              <a:ext uri="{FF2B5EF4-FFF2-40B4-BE49-F238E27FC236}">
                <a16:creationId xmlns:a16="http://schemas.microsoft.com/office/drawing/2014/main" id="{FE1C2102-9A93-498E-83E5-26B53D87902D}"/>
              </a:ext>
            </a:extLst>
          </p:cNvPr>
          <p:cNvGraphicFramePr>
            <a:graphicFrameLocks noGrp="1"/>
          </p:cNvGraphicFramePr>
          <p:nvPr>
            <p:ph idx="1"/>
            <p:extLst>
              <p:ext uri="{D42A27DB-BD31-4B8C-83A1-F6EECF244321}">
                <p14:modId xmlns:p14="http://schemas.microsoft.com/office/powerpoint/2010/main" val="165446199"/>
              </p:ext>
            </p:extLst>
          </p:nvPr>
        </p:nvGraphicFramePr>
        <p:xfrm>
          <a:off x="431801" y="1196976"/>
          <a:ext cx="10305644" cy="3448916"/>
        </p:xfrm>
        <a:graphic>
          <a:graphicData uri="http://schemas.openxmlformats.org/drawingml/2006/table">
            <a:tbl>
              <a:tblPr firstRow="1" firstCol="1" bandRow="1"/>
              <a:tblGrid>
                <a:gridCol w="2378226">
                  <a:extLst>
                    <a:ext uri="{9D8B030D-6E8A-4147-A177-3AD203B41FA5}">
                      <a16:colId xmlns:a16="http://schemas.microsoft.com/office/drawing/2014/main" val="404607009"/>
                    </a:ext>
                  </a:extLst>
                </a:gridCol>
                <a:gridCol w="4402163">
                  <a:extLst>
                    <a:ext uri="{9D8B030D-6E8A-4147-A177-3AD203B41FA5}">
                      <a16:colId xmlns:a16="http://schemas.microsoft.com/office/drawing/2014/main" val="135895850"/>
                    </a:ext>
                  </a:extLst>
                </a:gridCol>
                <a:gridCol w="3525255">
                  <a:extLst>
                    <a:ext uri="{9D8B030D-6E8A-4147-A177-3AD203B41FA5}">
                      <a16:colId xmlns:a16="http://schemas.microsoft.com/office/drawing/2014/main" val="1626072584"/>
                    </a:ext>
                  </a:extLst>
                </a:gridCol>
              </a:tblGrid>
              <a:tr h="790784">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5698" marR="10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5698" marR="10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SUGGESTED AIR COVER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5698" marR="10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867580718"/>
                  </a:ext>
                </a:extLst>
              </a:tr>
              <a:tr h="265813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Frontline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5698" marR="10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 hour Intro sessions presented by Activation Team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Content: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Leadership video; key presentation elements from above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Learning exercises tailored to department to convey practicality of Experience Architecture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Review specific ways Activation will affect dept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Collaborate on implementation timing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5698" marR="10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Customer Moments brought to you Experience Design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Customer Experience Employee of the month/quarter/year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Annual Customer Experience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5698" marR="10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431471"/>
                  </a:ext>
                </a:extLst>
              </a:tr>
            </a:tbl>
          </a:graphicData>
        </a:graphic>
      </p:graphicFrame>
    </p:spTree>
    <p:extLst>
      <p:ext uri="{BB962C8B-B14F-4D97-AF65-F5344CB8AC3E}">
        <p14:creationId xmlns:p14="http://schemas.microsoft.com/office/powerpoint/2010/main" val="29461270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11</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670671"/>
            <a:chOff x="452314" y="809692"/>
            <a:chExt cx="9239187" cy="670671"/>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95588"/>
              <a:ext cx="9239187" cy="584775"/>
            </a:xfrm>
            <a:prstGeom prst="rect">
              <a:avLst/>
            </a:prstGeom>
          </p:spPr>
          <p:txBody>
            <a:bodyPr wrap="square" lIns="0">
              <a:spAutoFit/>
            </a:bodyPr>
            <a:lstStyle/>
            <a:p>
              <a:r>
                <a:rPr lang="en-US" sz="3200" b="1" spc="-100">
                  <a:solidFill>
                    <a:srgbClr val="0086BF"/>
                  </a:solidFill>
                  <a:latin typeface="Arial" charset="0"/>
                  <a:cs typeface="Arial" charset="0"/>
                </a:rPr>
                <a:t>Deliverable from the Analyze phase: Roll Out Plan</a:t>
              </a:r>
              <a:endParaRPr lang="en-US" sz="2000"/>
            </a:p>
          </p:txBody>
        </p:sp>
      </p:grpSp>
      <p:graphicFrame>
        <p:nvGraphicFramePr>
          <p:cNvPr id="2" name="Content Placeholder 1">
            <a:extLst>
              <a:ext uri="{FF2B5EF4-FFF2-40B4-BE49-F238E27FC236}">
                <a16:creationId xmlns:a16="http://schemas.microsoft.com/office/drawing/2014/main" id="{98711BD8-6874-41CD-8187-579F51171CFB}"/>
              </a:ext>
            </a:extLst>
          </p:cNvPr>
          <p:cNvGraphicFramePr>
            <a:graphicFrameLocks noGrp="1"/>
          </p:cNvGraphicFramePr>
          <p:nvPr>
            <p:ph idx="1"/>
            <p:extLst>
              <p:ext uri="{D42A27DB-BD31-4B8C-83A1-F6EECF244321}">
                <p14:modId xmlns:p14="http://schemas.microsoft.com/office/powerpoint/2010/main" val="3456071035"/>
              </p:ext>
            </p:extLst>
          </p:nvPr>
        </p:nvGraphicFramePr>
        <p:xfrm>
          <a:off x="431800" y="1196974"/>
          <a:ext cx="10157449" cy="2414443"/>
        </p:xfrm>
        <a:graphic>
          <a:graphicData uri="http://schemas.openxmlformats.org/drawingml/2006/table">
            <a:tbl>
              <a:tblPr firstRow="1" firstCol="1" bandRow="1"/>
              <a:tblGrid>
                <a:gridCol w="2344027">
                  <a:extLst>
                    <a:ext uri="{9D8B030D-6E8A-4147-A177-3AD203B41FA5}">
                      <a16:colId xmlns:a16="http://schemas.microsoft.com/office/drawing/2014/main" val="3412562036"/>
                    </a:ext>
                  </a:extLst>
                </a:gridCol>
                <a:gridCol w="4338860">
                  <a:extLst>
                    <a:ext uri="{9D8B030D-6E8A-4147-A177-3AD203B41FA5}">
                      <a16:colId xmlns:a16="http://schemas.microsoft.com/office/drawing/2014/main" val="1741889363"/>
                    </a:ext>
                  </a:extLst>
                </a:gridCol>
                <a:gridCol w="3474562">
                  <a:extLst>
                    <a:ext uri="{9D8B030D-6E8A-4147-A177-3AD203B41FA5}">
                      <a16:colId xmlns:a16="http://schemas.microsoft.com/office/drawing/2014/main" val="3051235814"/>
                    </a:ext>
                  </a:extLst>
                </a:gridCol>
              </a:tblGrid>
              <a:tr h="779413">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4178" marR="104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4178" marR="104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SUGGESTED AIR COVER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4178" marR="104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541993906"/>
                  </a:ext>
                </a:extLst>
              </a:tr>
              <a:tr h="1635030">
                <a:tc>
                  <a:txBody>
                    <a:bodyPr/>
                    <a:lstStyle/>
                    <a:p>
                      <a:pPr marL="0" marR="0">
                        <a:lnSpc>
                          <a:spcPct val="115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New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4178" marR="104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 Experience  Architecture learning bites integrated into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New Employee Orientation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Quality &amp; Service Training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Any other dedicated new employee training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4178" marR="104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Welcome email experience Design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4178" marR="104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694936"/>
                  </a:ext>
                </a:extLst>
              </a:tr>
            </a:tbl>
          </a:graphicData>
        </a:graphic>
      </p:graphicFrame>
    </p:spTree>
    <p:extLst>
      <p:ext uri="{BB962C8B-B14F-4D97-AF65-F5344CB8AC3E}">
        <p14:creationId xmlns:p14="http://schemas.microsoft.com/office/powerpoint/2010/main" val="4105093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F5C0F-F8AA-4A5B-B82C-CE760589307E}"/>
              </a:ext>
            </a:extLst>
          </p:cNvPr>
          <p:cNvSpPr>
            <a:spLocks noGrp="1"/>
          </p:cNvSpPr>
          <p:nvPr>
            <p:ph idx="1"/>
          </p:nvPr>
        </p:nvSpPr>
        <p:spPr>
          <a:xfrm>
            <a:off x="771181" y="1487280"/>
            <a:ext cx="9727894" cy="2798284"/>
          </a:xfrm>
        </p:spPr>
        <p:txBody>
          <a:bodyPr/>
          <a:lstStyle/>
          <a:p>
            <a:pPr marL="0" indent="0">
              <a:lnSpc>
                <a:spcPct val="107000"/>
              </a:lnSpc>
              <a:spcBef>
                <a:spcPts val="0"/>
              </a:spcBef>
              <a:spcAft>
                <a:spcPts val="800"/>
              </a:spcAft>
              <a:buNone/>
            </a:pPr>
            <a:r>
              <a:rPr lang="en-US" sz="2000">
                <a:solidFill>
                  <a:schemeClr val="tx2"/>
                </a:solidFill>
                <a:latin typeface="Arial" panose="020B0604020202020204" pitchFamily="34" charset="0"/>
                <a:ea typeface="Calibri" panose="020F0502020204030204" pitchFamily="34" charset="0"/>
                <a:cs typeface="Arial" panose="020B0604020202020204" pitchFamily="34" charset="0"/>
              </a:rPr>
              <a:t>1. Hold a dedicated ‘launch’ of the project</a:t>
            </a:r>
          </a:p>
          <a:p>
            <a:pPr lvl="1">
              <a:spcBef>
                <a:spcPts val="0"/>
              </a:spcBef>
            </a:pPr>
            <a:r>
              <a:rPr lang="en-US">
                <a:latin typeface="+mn-lt"/>
                <a:ea typeface="Calibri" panose="020F0502020204030204" pitchFamily="34" charset="0"/>
                <a:cs typeface="Times New Roman" panose="02020603050405020304" pitchFamily="18" charset="0"/>
              </a:rPr>
              <a:t>Can range from </a:t>
            </a:r>
            <a:r>
              <a:rPr lang="en-US" err="1">
                <a:latin typeface="+mn-lt"/>
                <a:ea typeface="Calibri" panose="020F0502020204030204" pitchFamily="34" charset="0"/>
                <a:cs typeface="Times New Roman" panose="02020603050405020304" pitchFamily="18" charset="0"/>
              </a:rPr>
              <a:t>from</a:t>
            </a:r>
            <a:r>
              <a:rPr lang="en-US">
                <a:latin typeface="+mn-lt"/>
                <a:ea typeface="Calibri" panose="020F0502020204030204" pitchFamily="34" charset="0"/>
                <a:cs typeface="Times New Roman" panose="02020603050405020304" pitchFamily="18" charset="0"/>
              </a:rPr>
              <a:t> small to big depending on scope</a:t>
            </a:r>
          </a:p>
          <a:p>
            <a:pPr marL="1219188" lvl="2" indent="0">
              <a:spcBef>
                <a:spcPts val="0"/>
              </a:spcBef>
              <a:buNone/>
            </a:pPr>
            <a:r>
              <a:rPr lang="en-US">
                <a:latin typeface="+mn-lt"/>
                <a:ea typeface="Calibri" panose="020F0502020204030204" pitchFamily="34" charset="0"/>
                <a:cs typeface="Times New Roman" panose="02020603050405020304" pitchFamily="18" charset="0"/>
              </a:rPr>
              <a:t>A bank we worked with:</a:t>
            </a:r>
          </a:p>
          <a:p>
            <a:pPr lvl="2">
              <a:spcBef>
                <a:spcPts val="0"/>
              </a:spcBef>
              <a:buFont typeface="Courier New" panose="02070309020205020404" pitchFamily="49" charset="0"/>
              <a:buChar char="o"/>
            </a:pPr>
            <a:r>
              <a:rPr lang="en-US">
                <a:latin typeface="+mn-lt"/>
                <a:ea typeface="Calibri" panose="020F0502020204030204" pitchFamily="34" charset="0"/>
                <a:cs typeface="Times New Roman" panose="02020603050405020304" pitchFamily="18" charset="0"/>
              </a:rPr>
              <a:t>created a Customer Museum in HQ lobby; CEO required all employees to experience it</a:t>
            </a:r>
          </a:p>
          <a:p>
            <a:pPr marL="609594" lvl="1" indent="0">
              <a:spcBef>
                <a:spcPts val="0"/>
              </a:spcBef>
              <a:buNone/>
            </a:pPr>
            <a:r>
              <a:rPr lang="en-US">
                <a:latin typeface="+mn-lt"/>
                <a:ea typeface="Calibri" panose="020F0502020204030204" pitchFamily="34" charset="0"/>
                <a:cs typeface="Times New Roman" panose="02020603050405020304" pitchFamily="18" charset="0"/>
              </a:rPr>
              <a:t>         An insurance company we worked with:</a:t>
            </a:r>
          </a:p>
          <a:p>
            <a:pPr lvl="2">
              <a:spcBef>
                <a:spcPts val="0"/>
              </a:spcBef>
              <a:buFont typeface="Courier New" panose="02070309020205020404" pitchFamily="49" charset="0"/>
              <a:buChar char="o"/>
            </a:pPr>
            <a:r>
              <a:rPr lang="en-US">
                <a:latin typeface="+mn-lt"/>
                <a:ea typeface="Calibri" panose="020F0502020204030204" pitchFamily="34" charset="0"/>
                <a:cs typeface="Times New Roman" panose="02020603050405020304" pitchFamily="18" charset="0"/>
              </a:rPr>
              <a:t>held a series of Lunch and Learns for the departments that would be touched by the work</a:t>
            </a:r>
          </a:p>
          <a:p>
            <a:pPr marL="1219188" lvl="2" indent="0">
              <a:spcBef>
                <a:spcPts val="0"/>
              </a:spcBef>
              <a:buNone/>
            </a:pPr>
            <a:endParaRPr lang="en-US">
              <a:latin typeface="+mn-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a:solidFill>
                  <a:schemeClr val="tx2"/>
                </a:solidFill>
                <a:latin typeface="Arial" panose="020B0604020202020204" pitchFamily="34" charset="0"/>
                <a:ea typeface="Calibri" panose="020F0502020204030204" pitchFamily="34" charset="0"/>
                <a:cs typeface="Arial" panose="020B0604020202020204" pitchFamily="34" charset="0"/>
              </a:rPr>
              <a:t>2. Execute specific Kickoff elements of the Roll Out Plan </a:t>
            </a:r>
          </a:p>
          <a:p>
            <a:pPr lvl="1">
              <a:lnSpc>
                <a:spcPct val="107000"/>
              </a:lnSpc>
              <a:spcBef>
                <a:spcPts val="0"/>
              </a:spcBef>
              <a:spcAft>
                <a:spcPts val="800"/>
              </a:spcAft>
              <a:buFont typeface="Wingdings" panose="05000000000000000000" pitchFamily="2" charset="2"/>
              <a:buChar char="§"/>
            </a:pPr>
            <a:r>
              <a:rPr lang="en-US">
                <a:latin typeface="+mn-lt"/>
                <a:ea typeface="Calibri" panose="020F0502020204030204" pitchFamily="34" charset="0"/>
                <a:cs typeface="Times New Roman" panose="02020603050405020304" pitchFamily="18" charset="0"/>
              </a:rPr>
              <a:t>Include highest executive involvement possible to inspire, set expectations, show that the company takes it seriously</a:t>
            </a:r>
            <a:endParaRPr lang="en-US" sz="11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spcBef>
                <a:spcPts val="0"/>
              </a:spcBef>
              <a:buFont typeface="Courier New" panose="02070309020205020404" pitchFamily="49" charset="0"/>
              <a:buChar char="o"/>
            </a:pPr>
            <a:endParaRPr lang="en-US" kern="14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hangingPunct="0">
              <a:spcBef>
                <a:spcPts val="0"/>
              </a:spcBef>
              <a:spcAft>
                <a:spcPts val="0"/>
              </a:spcAft>
              <a:buNone/>
            </a:pPr>
            <a:endParaRPr lang="en-US"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endParaRPr lang="en-US" sz="2000"/>
          </a:p>
        </p:txBody>
      </p:sp>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12</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670671"/>
            <a:chOff x="452314" y="809692"/>
            <a:chExt cx="9239187" cy="670671"/>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95588"/>
              <a:ext cx="9239187" cy="584775"/>
            </a:xfrm>
            <a:prstGeom prst="rect">
              <a:avLst/>
            </a:prstGeom>
          </p:spPr>
          <p:txBody>
            <a:bodyPr wrap="square" lIns="0">
              <a:spAutoFit/>
            </a:bodyPr>
            <a:lstStyle/>
            <a:p>
              <a:r>
                <a:rPr lang="en-US" sz="3200" b="1" spc="-100">
                  <a:solidFill>
                    <a:srgbClr val="0086BF"/>
                  </a:solidFill>
                  <a:latin typeface="Arial" charset="0"/>
                  <a:cs typeface="Arial" charset="0"/>
                </a:rPr>
                <a:t>Kickoff</a:t>
              </a:r>
              <a:endParaRPr lang="en-US" sz="2000"/>
            </a:p>
          </p:txBody>
        </p:sp>
      </p:grpSp>
    </p:spTree>
    <p:extLst>
      <p:ext uri="{BB962C8B-B14F-4D97-AF65-F5344CB8AC3E}">
        <p14:creationId xmlns:p14="http://schemas.microsoft.com/office/powerpoint/2010/main" val="12448648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F5C0F-F8AA-4A5B-B82C-CE760589307E}"/>
              </a:ext>
            </a:extLst>
          </p:cNvPr>
          <p:cNvSpPr>
            <a:spLocks noGrp="1"/>
          </p:cNvSpPr>
          <p:nvPr>
            <p:ph idx="1"/>
          </p:nvPr>
        </p:nvSpPr>
        <p:spPr>
          <a:xfrm>
            <a:off x="754145" y="1057615"/>
            <a:ext cx="10505094" cy="4964513"/>
          </a:xfrm>
        </p:spPr>
        <p:txBody>
          <a:bodyPr/>
          <a:lstStyle/>
          <a:p>
            <a:pPr marL="457200" indent="-457200">
              <a:lnSpc>
                <a:spcPct val="107000"/>
              </a:lnSpc>
              <a:spcBef>
                <a:spcPts val="0"/>
              </a:spcBef>
              <a:spcAft>
                <a:spcPts val="800"/>
              </a:spcAft>
              <a:buAutoNum type="arabicPeriod"/>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Hold Activation session(s) for departments / teams touched by the work</a:t>
            </a:r>
          </a:p>
          <a:p>
            <a:pPr marL="876295" lvl="1" indent="-342900">
              <a:lnSpc>
                <a:spcPct val="107000"/>
              </a:lnSpc>
              <a:spcBef>
                <a:spcPts val="0"/>
              </a:spcBef>
              <a:spcAft>
                <a:spcPts val="300"/>
              </a:spcAft>
              <a:buFont typeface="Wingdings" panose="05000000000000000000" pitchFamily="2" charset="2"/>
              <a:buChar char="§"/>
            </a:pPr>
            <a:r>
              <a:rPr lang="en-US" dirty="0">
                <a:latin typeface="+mn-lt"/>
                <a:ea typeface="Calibri" panose="020F0502020204030204" pitchFamily="34" charset="0"/>
                <a:cs typeface="Arial" panose="020B0604020202020204" pitchFamily="34" charset="0"/>
              </a:rPr>
              <a:t>One department per session, no need to be cross-functional </a:t>
            </a:r>
          </a:p>
          <a:p>
            <a:pPr marL="876295" lvl="1" indent="-342900">
              <a:lnSpc>
                <a:spcPct val="107000"/>
              </a:lnSpc>
              <a:spcBef>
                <a:spcPts val="0"/>
              </a:spcBef>
              <a:spcAft>
                <a:spcPts val="300"/>
              </a:spcAft>
              <a:buFont typeface="Wingdings" panose="05000000000000000000" pitchFamily="2" charset="2"/>
              <a:buChar char="§"/>
            </a:pPr>
            <a:r>
              <a:rPr lang="en-US" dirty="0">
                <a:latin typeface="+mn-lt"/>
                <a:ea typeface="Calibri" panose="020F0502020204030204" pitchFamily="34" charset="0"/>
                <a:cs typeface="Arial" panose="020B0604020202020204" pitchFamily="34" charset="0"/>
              </a:rPr>
              <a:t>Goal of sessions</a:t>
            </a:r>
            <a:endParaRPr kumimoji="0" lang="en-US" b="0" i="0" u="none" strike="noStrike" kern="1400" cap="none" spc="0" normalizeH="0" baseline="0" noProof="0" dirty="0">
              <a:ln>
                <a:noFill/>
              </a:ln>
              <a:effectLst/>
              <a:uLnTx/>
              <a:uFillTx/>
              <a:latin typeface="+mn-lt"/>
              <a:ea typeface="Times New Roman" panose="02020603050405020304" pitchFamily="18" charset="0"/>
              <a:cs typeface="Times New Roman" panose="02020603050405020304" pitchFamily="18" charset="0"/>
            </a:endParaRP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D</a:t>
            </a:r>
            <a:r>
              <a:rPr kumimoji="0" lang="en-US" b="0" i="0" u="none" strike="noStrike" kern="1400" cap="none" spc="0" normalizeH="0" baseline="0" noProof="0" dirty="0" err="1">
                <a:ln>
                  <a:noFill/>
                </a:ln>
                <a:solidFill>
                  <a:srgbClr val="000000"/>
                </a:solidFill>
                <a:effectLst/>
                <a:uLnTx/>
                <a:uFillTx/>
                <a:latin typeface="+mn-lt"/>
                <a:ea typeface="Times New Roman" panose="02020603050405020304" pitchFamily="18" charset="0"/>
                <a:cs typeface="Times New Roman" panose="02020603050405020304" pitchFamily="18" charset="0"/>
              </a:rPr>
              <a:t>igest</a:t>
            </a:r>
            <a:r>
              <a:rPr kumimoji="0" lang="en-US" b="0" i="0" u="none" strike="noStrike" kern="14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the thing we are trying to activate</a:t>
            </a: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Provide</a:t>
            </a:r>
            <a:r>
              <a:rPr kumimoji="0" lang="en-US" b="0" i="0" u="none" strike="noStrike" kern="14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plenty of time for people to get to the ‘aha’ through the work that’s been done</a:t>
            </a: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Ideate on how it fits in YOUR department, YOUR world</a:t>
            </a: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Collaboratively set timelines and working groups for implementation</a:t>
            </a:r>
          </a:p>
          <a:p>
            <a:pPr marL="914400" marR="0" lvl="2" indent="0" algn="l" defTabSz="1219188" rtl="0" eaLnBrk="1" fontAlgn="auto" latinLnBrk="0" hangingPunct="0">
              <a:lnSpc>
                <a:spcPct val="110000"/>
              </a:lnSpc>
              <a:spcBef>
                <a:spcPts val="0"/>
              </a:spcBef>
              <a:spcAft>
                <a:spcPts val="0"/>
              </a:spcAft>
              <a:buClr>
                <a:srgbClr val="0086BF"/>
              </a:buClr>
              <a:buSzTx/>
              <a:buNone/>
              <a:tabLst/>
              <a:defRPr/>
            </a:pPr>
            <a:endParaRPr lang="en-US" kern="1400" dirty="0">
              <a:solidFill>
                <a:srgbClr val="000000"/>
              </a:solidFill>
              <a:latin typeface="+mn-lt"/>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2. Potential Outputs</a:t>
            </a:r>
          </a:p>
          <a:p>
            <a:pPr lvl="1">
              <a:lnSpc>
                <a:spcPct val="107000"/>
              </a:lnSpc>
              <a:spcBef>
                <a:spcPts val="0"/>
              </a:spcBef>
              <a:spcAft>
                <a:spcPts val="80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Department-relevant playbooks illustrating </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different use cases</a:t>
            </a:r>
            <a:endParaRPr lang="en-US"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
            </a:pP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uidance around structures for segment support, </a:t>
            </a: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e.g.</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“segment champions” who know the persona best, advocate for them like a lawyer defending </a:t>
            </a: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client</a:t>
            </a:r>
          </a:p>
          <a:p>
            <a:pPr lvl="1">
              <a:lnSpc>
                <a:spcPct val="107000"/>
              </a:lnSpc>
              <a:spcBef>
                <a:spcPts val="0"/>
              </a:spcBef>
              <a:spcAft>
                <a:spcPts val="800"/>
              </a:spcAft>
              <a:buFont typeface="Wingdings" panose="05000000000000000000" pitchFamily="2" charset="2"/>
              <a:buChar char="§"/>
            </a:pP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Follow-on communication and training plans to highlight the work; increase empathy for Segment X</a:t>
            </a:r>
            <a:endPar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Bef>
                <a:spcPts val="0"/>
              </a:spcBef>
              <a:spcAft>
                <a:spcPts val="800"/>
              </a:spcAft>
              <a:buNone/>
            </a:pPr>
            <a:endParaRPr lang="en-US" sz="2000" b="1" dirty="0">
              <a:latin typeface="Arial" panose="020B0604020202020204" pitchFamily="34" charset="0"/>
              <a:ea typeface="Calibri" panose="020F0502020204030204" pitchFamily="34" charset="0"/>
              <a:cs typeface="Arial" panose="020B0604020202020204" pitchFamily="34" charset="0"/>
            </a:endParaRPr>
          </a:p>
          <a:p>
            <a:pPr marL="1219188" lvl="2" indent="0">
              <a:spcBef>
                <a:spcPts val="0"/>
              </a:spcBef>
              <a:buNone/>
            </a:pPr>
            <a:endParaRPr lang="en-US" sz="2000" kern="1400" dirty="0">
              <a:solidFill>
                <a:srgbClr val="000000"/>
              </a:solidFill>
              <a:effectLst/>
              <a:latin typeface="+mn-lt"/>
              <a:ea typeface="Times New Roman" panose="02020603050405020304" pitchFamily="18" charset="0"/>
              <a:cs typeface="Times New Roman" panose="02020603050405020304" pitchFamily="18" charset="0"/>
            </a:endParaRPr>
          </a:p>
          <a:p>
            <a:pPr lvl="2">
              <a:spcBef>
                <a:spcPts val="0"/>
              </a:spcBef>
              <a:buFont typeface="Courier New" panose="02070309020205020404" pitchFamily="49" charset="0"/>
              <a:buChar char="o"/>
            </a:pPr>
            <a:endParaRPr lang="en-US"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hangingPunct="0">
              <a:spcBef>
                <a:spcPts val="0"/>
              </a:spcBef>
              <a:spcAft>
                <a:spcPts val="0"/>
              </a:spcAft>
              <a:buNone/>
            </a:pPr>
            <a:endParaRPr lang="en-US"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13</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593552"/>
            <a:chOff x="452314" y="809692"/>
            <a:chExt cx="9239187" cy="593552"/>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18469"/>
              <a:ext cx="9239187" cy="584775"/>
            </a:xfrm>
            <a:prstGeom prst="rect">
              <a:avLst/>
            </a:prstGeom>
          </p:spPr>
          <p:txBody>
            <a:bodyPr wrap="square" lIns="0">
              <a:spAutoFit/>
            </a:bodyPr>
            <a:lstStyle/>
            <a:p>
              <a:r>
                <a:rPr lang="en-US" sz="3200" b="1" spc="-100" dirty="0">
                  <a:solidFill>
                    <a:srgbClr val="0086BF"/>
                  </a:solidFill>
                  <a:latin typeface="Arial" charset="0"/>
                  <a:cs typeface="Arial" charset="0"/>
                </a:rPr>
                <a:t>Activation Session</a:t>
              </a:r>
              <a:endParaRPr lang="en-US" sz="2000" dirty="0"/>
            </a:p>
          </p:txBody>
        </p:sp>
      </p:grpSp>
    </p:spTree>
    <p:extLst>
      <p:ext uri="{BB962C8B-B14F-4D97-AF65-F5344CB8AC3E}">
        <p14:creationId xmlns:p14="http://schemas.microsoft.com/office/powerpoint/2010/main" val="10723721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6C7998-8FCA-4B83-B086-B212ED6E8E1D}"/>
              </a:ext>
            </a:extLst>
          </p:cNvPr>
          <p:cNvSpPr>
            <a:spLocks noGrp="1"/>
          </p:cNvSpPr>
          <p:nvPr>
            <p:ph type="title"/>
          </p:nvPr>
        </p:nvSpPr>
        <p:spPr/>
        <p:txBody>
          <a:bodyPr/>
          <a:lstStyle/>
          <a:p>
            <a:r>
              <a:rPr lang="en-US"/>
              <a:t>Overview</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689009958"/>
              </p:ext>
            </p:extLst>
          </p:nvPr>
        </p:nvGraphicFramePr>
        <p:xfrm>
          <a:off x="653472"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0AFFBB9-F28C-4D71-9658-A5AE44ADC85A}"/>
              </a:ext>
            </a:extLst>
          </p:cNvPr>
          <p:cNvSpPr>
            <a:spLocks noGrp="1"/>
          </p:cNvSpPr>
          <p:nvPr>
            <p:ph type="sldNum" sz="quarter" idx="12"/>
          </p:nvPr>
        </p:nvSpPr>
        <p:spPr/>
        <p:txBody>
          <a:bodyPr/>
          <a:lstStyle/>
          <a:p>
            <a:fld id="{5C80F023-E63B-4AB5-8D35-7189DEB9BB65}" type="slidenum">
              <a:rPr lang="en-CA" smtClean="0"/>
              <a:pPr/>
              <a:t>14</a:t>
            </a:fld>
            <a:endParaRPr lang="en-CA"/>
          </a:p>
        </p:txBody>
      </p:sp>
    </p:spTree>
    <p:extLst>
      <p:ext uri="{BB962C8B-B14F-4D97-AF65-F5344CB8AC3E}">
        <p14:creationId xmlns:p14="http://schemas.microsoft.com/office/powerpoint/2010/main" val="1288445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F5C0F-F8AA-4A5B-B82C-CE760589307E}"/>
              </a:ext>
            </a:extLst>
          </p:cNvPr>
          <p:cNvSpPr>
            <a:spLocks noGrp="1"/>
          </p:cNvSpPr>
          <p:nvPr>
            <p:ph idx="1"/>
          </p:nvPr>
        </p:nvSpPr>
        <p:spPr>
          <a:xfrm>
            <a:off x="754145" y="1057615"/>
            <a:ext cx="10505094" cy="4964513"/>
          </a:xfrm>
        </p:spPr>
        <p:txBody>
          <a:bodyPr/>
          <a:lstStyle/>
          <a:p>
            <a:pPr marL="457200" indent="-457200">
              <a:lnSpc>
                <a:spcPct val="107000"/>
              </a:lnSpc>
              <a:spcBef>
                <a:spcPts val="0"/>
              </a:spcBef>
              <a:spcAft>
                <a:spcPts val="800"/>
              </a:spcAft>
              <a:buAutoNum type="arabicPeriod"/>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Hold Activation session(s) for departments / teams touched by the work</a:t>
            </a:r>
          </a:p>
          <a:p>
            <a:pPr marL="876295" lvl="1" indent="-342900">
              <a:lnSpc>
                <a:spcPct val="107000"/>
              </a:lnSpc>
              <a:spcBef>
                <a:spcPts val="0"/>
              </a:spcBef>
              <a:spcAft>
                <a:spcPts val="300"/>
              </a:spcAft>
              <a:buFont typeface="Wingdings" panose="05000000000000000000" pitchFamily="2" charset="2"/>
              <a:buChar char="§"/>
            </a:pPr>
            <a:r>
              <a:rPr lang="en-US" dirty="0">
                <a:latin typeface="+mn-lt"/>
                <a:ea typeface="Calibri" panose="020F0502020204030204" pitchFamily="34" charset="0"/>
                <a:cs typeface="Arial" panose="020B0604020202020204" pitchFamily="34" charset="0"/>
              </a:rPr>
              <a:t>One department per session, no need to be cross-functional </a:t>
            </a:r>
          </a:p>
          <a:p>
            <a:pPr marL="876295" lvl="1" indent="-342900">
              <a:lnSpc>
                <a:spcPct val="107000"/>
              </a:lnSpc>
              <a:spcBef>
                <a:spcPts val="0"/>
              </a:spcBef>
              <a:spcAft>
                <a:spcPts val="300"/>
              </a:spcAft>
              <a:buFont typeface="Wingdings" panose="05000000000000000000" pitchFamily="2" charset="2"/>
              <a:buChar char="§"/>
            </a:pPr>
            <a:r>
              <a:rPr lang="en-US" dirty="0">
                <a:latin typeface="+mn-lt"/>
                <a:ea typeface="Calibri" panose="020F0502020204030204" pitchFamily="34" charset="0"/>
                <a:cs typeface="Arial" panose="020B0604020202020204" pitchFamily="34" charset="0"/>
              </a:rPr>
              <a:t>Goal of sessions</a:t>
            </a:r>
            <a:endParaRPr kumimoji="0" lang="en-US" b="0" i="0" u="none" strike="noStrike" kern="1400" cap="none" spc="0" normalizeH="0" baseline="0" noProof="0" dirty="0">
              <a:ln>
                <a:noFill/>
              </a:ln>
              <a:effectLst/>
              <a:uLnTx/>
              <a:uFillTx/>
              <a:latin typeface="+mn-lt"/>
              <a:ea typeface="Times New Roman" panose="02020603050405020304" pitchFamily="18" charset="0"/>
              <a:cs typeface="Times New Roman" panose="02020603050405020304" pitchFamily="18" charset="0"/>
            </a:endParaRP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D</a:t>
            </a:r>
            <a:r>
              <a:rPr kumimoji="0" lang="en-US" b="0" i="0" u="none" strike="noStrike" kern="1400" cap="none" spc="0" normalizeH="0" baseline="0" noProof="0" dirty="0" err="1">
                <a:ln>
                  <a:noFill/>
                </a:ln>
                <a:solidFill>
                  <a:srgbClr val="000000"/>
                </a:solidFill>
                <a:effectLst/>
                <a:uLnTx/>
                <a:uFillTx/>
                <a:latin typeface="+mn-lt"/>
                <a:ea typeface="Times New Roman" panose="02020603050405020304" pitchFamily="18" charset="0"/>
                <a:cs typeface="Times New Roman" panose="02020603050405020304" pitchFamily="18" charset="0"/>
              </a:rPr>
              <a:t>igest</a:t>
            </a:r>
            <a:r>
              <a:rPr kumimoji="0" lang="en-US" b="0" i="0" u="none" strike="noStrike" kern="14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the thing we are trying to activate</a:t>
            </a: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Provide</a:t>
            </a:r>
            <a:r>
              <a:rPr kumimoji="0" lang="en-US" b="0" i="0" u="none" strike="noStrike" kern="14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plenty of time for people to get to the ‘aha’ through the work that’s been done</a:t>
            </a: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Ideate on how it fits in YOUR department, YOUR world</a:t>
            </a:r>
          </a:p>
          <a:p>
            <a:pPr marL="1257300" marR="0" lvl="2" indent="-342900" algn="l" defTabSz="1219188" rtl="0" eaLnBrk="1" fontAlgn="auto" latinLnBrk="0" hangingPunct="0">
              <a:lnSpc>
                <a:spcPct val="110000"/>
              </a:lnSpc>
              <a:spcBef>
                <a:spcPts val="0"/>
              </a:spcBef>
              <a:spcAft>
                <a:spcPts val="0"/>
              </a:spcAft>
              <a:buClr>
                <a:srgbClr val="0086BF"/>
              </a:buClr>
              <a:buSzTx/>
              <a:buFont typeface="Courier New" panose="02070309020205020404" pitchFamily="49" charset="0"/>
              <a:buChar char="o"/>
              <a:tabLst/>
              <a:defRPr/>
            </a:pPr>
            <a:r>
              <a:rPr lang="en-US" kern="1400" dirty="0">
                <a:solidFill>
                  <a:srgbClr val="000000"/>
                </a:solidFill>
                <a:latin typeface="+mn-lt"/>
                <a:ea typeface="Times New Roman" panose="02020603050405020304" pitchFamily="18" charset="0"/>
                <a:cs typeface="Times New Roman" panose="02020603050405020304" pitchFamily="18" charset="0"/>
              </a:rPr>
              <a:t>Collaboratively set timelines and working groups for implementation</a:t>
            </a:r>
          </a:p>
          <a:p>
            <a:pPr marL="914400" marR="0" lvl="2" indent="0" algn="l" defTabSz="1219188" rtl="0" eaLnBrk="1" fontAlgn="auto" latinLnBrk="0" hangingPunct="0">
              <a:lnSpc>
                <a:spcPct val="110000"/>
              </a:lnSpc>
              <a:spcBef>
                <a:spcPts val="0"/>
              </a:spcBef>
              <a:spcAft>
                <a:spcPts val="0"/>
              </a:spcAft>
              <a:buClr>
                <a:srgbClr val="0086BF"/>
              </a:buClr>
              <a:buSzTx/>
              <a:buNone/>
              <a:tabLst/>
              <a:defRPr/>
            </a:pPr>
            <a:endParaRPr lang="en-US" kern="1400" dirty="0">
              <a:solidFill>
                <a:srgbClr val="000000"/>
              </a:solidFill>
              <a:latin typeface="+mn-lt"/>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2. Potential Outputs</a:t>
            </a:r>
          </a:p>
          <a:p>
            <a:pPr lvl="1">
              <a:lnSpc>
                <a:spcPct val="107000"/>
              </a:lnSpc>
              <a:spcBef>
                <a:spcPts val="0"/>
              </a:spcBef>
              <a:spcAft>
                <a:spcPts val="80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Department-relevant playbooks illustrating </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different use cases</a:t>
            </a:r>
            <a:endParaRPr lang="en-US"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
            </a:pP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uidance around structures for segment support, </a:t>
            </a: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e.g.</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“segment champions” who know the persona best, advocate for them like a lawyer defending </a:t>
            </a: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client</a:t>
            </a:r>
          </a:p>
          <a:p>
            <a:pPr lvl="1">
              <a:lnSpc>
                <a:spcPct val="107000"/>
              </a:lnSpc>
              <a:spcBef>
                <a:spcPts val="0"/>
              </a:spcBef>
              <a:spcAft>
                <a:spcPts val="800"/>
              </a:spcAft>
              <a:buFont typeface="Wingdings" panose="05000000000000000000" pitchFamily="2" charset="2"/>
              <a:buChar char="§"/>
            </a:pPr>
            <a:r>
              <a:rPr lang="en-US"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Follow-on communication and training plans to highlight the work; increase empathy for Segment X</a:t>
            </a:r>
            <a:endParaRPr lang="en-US"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Bef>
                <a:spcPts val="0"/>
              </a:spcBef>
              <a:spcAft>
                <a:spcPts val="800"/>
              </a:spcAft>
              <a:buNone/>
            </a:pPr>
            <a:endParaRPr lang="en-US" sz="2000" b="1" dirty="0">
              <a:latin typeface="Arial" panose="020B0604020202020204" pitchFamily="34" charset="0"/>
              <a:ea typeface="Calibri" panose="020F0502020204030204" pitchFamily="34" charset="0"/>
              <a:cs typeface="Arial" panose="020B0604020202020204" pitchFamily="34" charset="0"/>
            </a:endParaRPr>
          </a:p>
          <a:p>
            <a:pPr marL="1219188" lvl="2" indent="0">
              <a:spcBef>
                <a:spcPts val="0"/>
              </a:spcBef>
              <a:buNone/>
            </a:pPr>
            <a:endParaRPr lang="en-US" sz="2000" kern="1400" dirty="0">
              <a:solidFill>
                <a:srgbClr val="000000"/>
              </a:solidFill>
              <a:effectLst/>
              <a:latin typeface="+mn-lt"/>
              <a:ea typeface="Times New Roman" panose="02020603050405020304" pitchFamily="18" charset="0"/>
              <a:cs typeface="Times New Roman" panose="02020603050405020304" pitchFamily="18" charset="0"/>
            </a:endParaRPr>
          </a:p>
          <a:p>
            <a:pPr lvl="2">
              <a:spcBef>
                <a:spcPts val="0"/>
              </a:spcBef>
              <a:buFont typeface="Courier New" panose="02070309020205020404" pitchFamily="49" charset="0"/>
              <a:buChar char="o"/>
            </a:pPr>
            <a:endParaRPr lang="en-US"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hangingPunct="0">
              <a:spcBef>
                <a:spcPts val="0"/>
              </a:spcBef>
              <a:spcAft>
                <a:spcPts val="0"/>
              </a:spcAft>
              <a:buNone/>
            </a:pPr>
            <a:endParaRPr lang="en-US"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15</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593552"/>
            <a:chOff x="452314" y="809692"/>
            <a:chExt cx="9239187" cy="593552"/>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18469"/>
              <a:ext cx="9239187" cy="584775"/>
            </a:xfrm>
            <a:prstGeom prst="rect">
              <a:avLst/>
            </a:prstGeom>
          </p:spPr>
          <p:txBody>
            <a:bodyPr wrap="square" lIns="0">
              <a:spAutoFit/>
            </a:bodyPr>
            <a:lstStyle/>
            <a:p>
              <a:r>
                <a:rPr lang="en-US" sz="3200" b="1" spc="-100" dirty="0">
                  <a:solidFill>
                    <a:srgbClr val="0086BF"/>
                  </a:solidFill>
                  <a:latin typeface="Arial" charset="0"/>
                  <a:cs typeface="Arial" charset="0"/>
                </a:rPr>
                <a:t>Activation Session</a:t>
              </a:r>
              <a:endParaRPr lang="en-US" sz="2000" dirty="0"/>
            </a:p>
          </p:txBody>
        </p:sp>
      </p:grpSp>
    </p:spTree>
    <p:extLst>
      <p:ext uri="{BB962C8B-B14F-4D97-AF65-F5344CB8AC3E}">
        <p14:creationId xmlns:p14="http://schemas.microsoft.com/office/powerpoint/2010/main" val="42404667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1C97-C038-492E-9ABA-23940E1C083F}"/>
              </a:ext>
            </a:extLst>
          </p:cNvPr>
          <p:cNvSpPr>
            <a:spLocks noGrp="1"/>
          </p:cNvSpPr>
          <p:nvPr>
            <p:ph type="title"/>
          </p:nvPr>
        </p:nvSpPr>
        <p:spPr>
          <a:xfrm>
            <a:off x="858503" y="3028870"/>
            <a:ext cx="10806116" cy="576064"/>
          </a:xfrm>
        </p:spPr>
        <p:txBody>
          <a:bodyPr/>
          <a:lstStyle/>
          <a:p>
            <a:r>
              <a:rPr lang="en-US" dirty="0"/>
              <a:t>Walk through TR Tax &amp; Accounting example</a:t>
            </a:r>
          </a:p>
        </p:txBody>
      </p:sp>
      <p:sp>
        <p:nvSpPr>
          <p:cNvPr id="3" name="Content Placeholder 2">
            <a:extLst>
              <a:ext uri="{FF2B5EF4-FFF2-40B4-BE49-F238E27FC236}">
                <a16:creationId xmlns:a16="http://schemas.microsoft.com/office/drawing/2014/main" id="{376DDC30-12F4-4016-9112-37B1BDE50F5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C139541-1FB6-400E-B617-B4A284CD5EE6}"/>
              </a:ext>
            </a:extLst>
          </p:cNvPr>
          <p:cNvSpPr>
            <a:spLocks noGrp="1"/>
          </p:cNvSpPr>
          <p:nvPr>
            <p:ph type="sldNum" sz="quarter" idx="12"/>
          </p:nvPr>
        </p:nvSpPr>
        <p:spPr/>
        <p:txBody>
          <a:bodyPr/>
          <a:lstStyle/>
          <a:p>
            <a:fld id="{5C80F023-E63B-4AB5-8D35-7189DEB9BB65}" type="slidenum">
              <a:rPr lang="en-CA" smtClean="0"/>
              <a:pPr/>
              <a:t>16</a:t>
            </a:fld>
            <a:endParaRPr lang="en-CA"/>
          </a:p>
        </p:txBody>
      </p:sp>
    </p:spTree>
    <p:extLst>
      <p:ext uri="{BB962C8B-B14F-4D97-AF65-F5344CB8AC3E}">
        <p14:creationId xmlns:p14="http://schemas.microsoft.com/office/powerpoint/2010/main" val="20457575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CD8FCD8-EFCA-4785-B4AF-72C53AD40357}"/>
              </a:ext>
            </a:extLst>
          </p:cNvPr>
          <p:cNvSpPr>
            <a:spLocks noGrp="1"/>
          </p:cNvSpPr>
          <p:nvPr>
            <p:ph type="ctrTitle"/>
          </p:nvPr>
        </p:nvSpPr>
        <p:spPr>
          <a:xfrm>
            <a:off x="304801" y="3873500"/>
            <a:ext cx="11582399" cy="1220788"/>
          </a:xfrm>
        </p:spPr>
        <p:txBody>
          <a:bodyPr/>
          <a:lstStyle/>
          <a:p>
            <a:pPr eaLnBrk="1" hangingPunct="1"/>
            <a:r>
              <a:rPr lang="en-US" altLang="en-US" dirty="0">
                <a:ea typeface="ＭＳ Ｐゴシック" panose="020B0600070205080204" pitchFamily="34" charset="-128"/>
              </a:rPr>
              <a:t>Onvio Research Activation Sessions</a:t>
            </a:r>
          </a:p>
        </p:txBody>
      </p:sp>
      <p:sp>
        <p:nvSpPr>
          <p:cNvPr id="9" name="Subtitle 2">
            <a:extLst>
              <a:ext uri="{FF2B5EF4-FFF2-40B4-BE49-F238E27FC236}">
                <a16:creationId xmlns:a16="http://schemas.microsoft.com/office/drawing/2014/main" id="{5573E514-1272-4569-9A1F-03291CC596F5}"/>
              </a:ext>
            </a:extLst>
          </p:cNvPr>
          <p:cNvSpPr>
            <a:spLocks noGrp="1"/>
          </p:cNvSpPr>
          <p:nvPr/>
        </p:nvSpPr>
        <p:spPr bwMode="auto">
          <a:xfrm>
            <a:off x="304801" y="4591051"/>
            <a:ext cx="10361612" cy="1450975"/>
          </a:xfrm>
          <a:prstGeom prst="rect">
            <a:avLst/>
          </a:prstGeom>
        </p:spPr>
        <p:txBody>
          <a:bodyPr lIns="0" tIns="0" rIns="0" bIns="0"/>
          <a:lstStyle>
            <a:lvl1pPr marL="0" indent="0" algn="l" defTabSz="457200" rtl="0" eaLnBrk="0" fontAlgn="base" hangingPunct="0">
              <a:spcBef>
                <a:spcPct val="0"/>
              </a:spcBef>
              <a:spcAft>
                <a:spcPts val="0"/>
              </a:spcAft>
              <a:buNone/>
              <a:defRPr sz="2000" kern="1200">
                <a:solidFill>
                  <a:schemeClr val="tx1"/>
                </a:solidFill>
                <a:latin typeface="+mn-lt"/>
                <a:ea typeface="+mn-ea"/>
                <a:cs typeface="+mn-cs"/>
              </a:defRPr>
            </a:lvl1pPr>
            <a:lvl2pPr marL="457200" indent="0" algn="ctr" defTabSz="457200" rtl="0" eaLnBrk="0" fontAlgn="base" hangingPunct="0">
              <a:spcBef>
                <a:spcPct val="0"/>
              </a:spcBef>
              <a:spcAft>
                <a:spcPts val="800"/>
              </a:spcAft>
              <a:buClr>
                <a:schemeClr val="tx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457200" rtl="0" eaLnBrk="0" fontAlgn="base" hangingPunct="0">
              <a:spcBef>
                <a:spcPct val="0"/>
              </a:spcBef>
              <a:spcAft>
                <a:spcPts val="600"/>
              </a:spcAft>
              <a:buClr>
                <a:schemeClr val="tx2"/>
              </a:buClr>
              <a:buFont typeface="Lucida Grande"/>
              <a:buNone/>
              <a:defRPr kern="1200">
                <a:solidFill>
                  <a:schemeClr val="tx1">
                    <a:tint val="75000"/>
                  </a:schemeClr>
                </a:solidFill>
                <a:latin typeface="+mn-lt"/>
                <a:ea typeface="+mn-ea"/>
                <a:cs typeface="+mn-cs"/>
              </a:defRPr>
            </a:lvl3pPr>
            <a:lvl4pPr marL="1371600" indent="0" algn="ctr" defTabSz="457200" rtl="0" eaLnBrk="0" fontAlgn="base" hangingPunct="0">
              <a:spcBef>
                <a:spcPct val="0"/>
              </a:spcBef>
              <a:spcAft>
                <a:spcPts val="600"/>
              </a:spcAft>
              <a:buClr>
                <a:schemeClr val="tx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457200" rtl="0" eaLnBrk="0" fontAlgn="base" hangingPunct="0">
              <a:spcBef>
                <a:spcPct val="0"/>
              </a:spcBef>
              <a:spcAft>
                <a:spcPts val="600"/>
              </a:spcAft>
              <a:buClr>
                <a:schemeClr val="tx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lnSpc>
                <a:spcPct val="100000"/>
              </a:lnSpc>
              <a:spcBef>
                <a:spcPts val="0"/>
              </a:spcBef>
              <a:spcAft>
                <a:spcPts val="400"/>
              </a:spcAft>
              <a:buClr>
                <a:schemeClr val="tx2"/>
              </a:buClr>
              <a:buFont typeface="Arial"/>
              <a:buNone/>
              <a:defRPr sz="1200" kern="1200">
                <a:solidFill>
                  <a:schemeClr val="tx1">
                    <a:tint val="75000"/>
                  </a:schemeClr>
                </a:solidFill>
                <a:latin typeface="+mn-lt"/>
                <a:ea typeface="+mn-ea"/>
                <a:cs typeface="+mn-cs"/>
              </a:defRPr>
            </a:lvl6pPr>
            <a:lvl7pPr marL="2743200" indent="0" algn="ctr" defTabSz="457200" rtl="0" eaLnBrk="1" latinLnBrk="0" hangingPunct="1">
              <a:lnSpc>
                <a:spcPct val="100000"/>
              </a:lnSpc>
              <a:spcBef>
                <a:spcPts val="0"/>
              </a:spcBef>
              <a:spcAft>
                <a:spcPts val="400"/>
              </a:spcAft>
              <a:buClr>
                <a:schemeClr val="tx2"/>
              </a:buClr>
              <a:buFont typeface="Lucida Grande"/>
              <a:buNone/>
              <a:defRPr sz="1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spcAft>
                <a:spcPct val="0"/>
              </a:spcAft>
              <a:defRPr/>
            </a:pPr>
            <a:r>
              <a:rPr lang="en-US" dirty="0">
                <a:solidFill>
                  <a:srgbClr val="4D4D4D"/>
                </a:solidFill>
                <a:latin typeface="Arial"/>
              </a:rPr>
              <a:t>February 2021</a:t>
            </a:r>
          </a:p>
          <a:p>
            <a:pPr eaLnBrk="1" hangingPunct="1">
              <a:spcAft>
                <a:spcPct val="0"/>
              </a:spcAft>
              <a:defRPr/>
            </a:pPr>
            <a:endParaRPr lang="en-US" dirty="0">
              <a:solidFill>
                <a:srgbClr val="4D4D4D"/>
              </a:solidFill>
              <a:latin typeface="Arial"/>
            </a:endParaRPr>
          </a:p>
          <a:p>
            <a:pPr>
              <a:lnSpc>
                <a:spcPct val="95000"/>
              </a:lnSpc>
              <a:defRPr/>
            </a:pPr>
            <a:endParaRPr lang="en-US" sz="1800" dirty="0">
              <a:solidFill>
                <a:srgbClr val="4D4D4D"/>
              </a:solidFill>
              <a:latin typeface="Arial"/>
            </a:endParaRPr>
          </a:p>
        </p:txBody>
      </p:sp>
      <p:sp>
        <p:nvSpPr>
          <p:cNvPr id="3" name="Picture Placeholder 2">
            <a:extLst>
              <a:ext uri="{FF2B5EF4-FFF2-40B4-BE49-F238E27FC236}">
                <a16:creationId xmlns:a16="http://schemas.microsoft.com/office/drawing/2014/main" id="{2A1993A5-879F-4D15-AD4B-6F04E2690C57}"/>
              </a:ext>
            </a:extLst>
          </p:cNvPr>
          <p:cNvSpPr>
            <a:spLocks noGrp="1"/>
          </p:cNvSpPr>
          <p:nvPr>
            <p:ph type="pic" sz="quarter" idx="10"/>
          </p:nvPr>
        </p:nvSpPr>
        <p:spPr/>
      </p:sp>
      <p:pic>
        <p:nvPicPr>
          <p:cNvPr id="7" name="Picture Placeholder 5" descr="RTS1CPQA - Harrison McClary.jpg&#10;The Nashville skyline at totality during the solar eclipse in Nashville, Tennessee, U.S. August 21, 2017. Location coordinates for this image are 39∞9'55&quot;N 86∞46'24&quot;W. Taken with fisheye lens. REUTERS/Harrison McClary - RC11E0F67960">
            <a:extLst>
              <a:ext uri="{FF2B5EF4-FFF2-40B4-BE49-F238E27FC236}">
                <a16:creationId xmlns:a16="http://schemas.microsoft.com/office/drawing/2014/main" id="{F22BDFB1-56DF-4A9F-B652-124E05EE12AB}"/>
              </a:ext>
            </a:extLst>
          </p:cNvPr>
          <p:cNvPicPr>
            <a:picLocks noChangeAspect="1"/>
          </p:cNvPicPr>
          <p:nvPr/>
        </p:nvPicPr>
        <p:blipFill>
          <a:blip r:embed="rId2"/>
          <a:srcRect l="37" r="37"/>
          <a:stretch>
            <a:fillRect/>
          </a:stretch>
        </p:blipFill>
        <p:spPr>
          <a:xfrm>
            <a:off x="1589" y="0"/>
            <a:ext cx="12188825" cy="3651250"/>
          </a:xfrm>
          <a:prstGeom prst="rect">
            <a:avLst/>
          </a:prstGeom>
          <a:solidFill>
            <a:schemeClr val="bg2"/>
          </a:solidFill>
        </p:spPr>
      </p:pic>
      <p:sp>
        <p:nvSpPr>
          <p:cNvPr id="8" name="TextBox 7">
            <a:extLst>
              <a:ext uri="{FF2B5EF4-FFF2-40B4-BE49-F238E27FC236}">
                <a16:creationId xmlns:a16="http://schemas.microsoft.com/office/drawing/2014/main" id="{6A941386-1C40-4780-9BE5-680E96D21622}"/>
              </a:ext>
            </a:extLst>
          </p:cNvPr>
          <p:cNvSpPr txBox="1"/>
          <p:nvPr/>
        </p:nvSpPr>
        <p:spPr>
          <a:xfrm>
            <a:off x="9371014" y="343816"/>
            <a:ext cx="2449513" cy="123111"/>
          </a:xfrm>
          <a:prstGeom prst="rect">
            <a:avLst/>
          </a:prstGeom>
          <a:noFill/>
        </p:spPr>
        <p:txBody>
          <a:bodyPr wrap="square" lIns="0" tIns="0" rIns="0" bIns="0" rtlCol="0" anchor="t">
            <a:spAutoFit/>
          </a:bodyPr>
          <a:lstStyle/>
          <a:p>
            <a:pPr algn="r" defTabSz="457200" eaLnBrk="0" fontAlgn="base" hangingPunct="0">
              <a:spcBef>
                <a:spcPct val="0"/>
              </a:spcBef>
              <a:spcAft>
                <a:spcPct val="0"/>
              </a:spcAft>
            </a:pPr>
            <a:r>
              <a:rPr lang="en-US" sz="800">
                <a:solidFill>
                  <a:srgbClr val="FFFFFF"/>
                </a:solidFill>
                <a:latin typeface="Arial" panose="020B0604020202020204" pitchFamily="34" charset="0"/>
                <a:ea typeface="ＭＳ Ｐゴシック" panose="020B0600070205080204" pitchFamily="34" charset="-128"/>
              </a:rPr>
              <a:t>REUTERS / Harrison </a:t>
            </a:r>
            <a:r>
              <a:rPr lang="en-US" sz="800" err="1">
                <a:solidFill>
                  <a:srgbClr val="FFFFFF"/>
                </a:solidFill>
                <a:latin typeface="Arial" panose="020B0604020202020204" pitchFamily="34" charset="0"/>
                <a:ea typeface="ＭＳ Ｐゴシック" panose="020B0600070205080204" pitchFamily="34" charset="-128"/>
              </a:rPr>
              <a:t>McClary</a:t>
            </a:r>
            <a:endParaRPr lang="en-US" sz="800">
              <a:solidFill>
                <a:srgbClr val="FFFFFF"/>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9463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E3CC483-33AE-49CD-8F54-71BC198FACB1}"/>
              </a:ext>
            </a:extLst>
          </p:cNvPr>
          <p:cNvSpPr>
            <a:spLocks noGrp="1"/>
          </p:cNvSpPr>
          <p:nvPr>
            <p:ph type="title"/>
          </p:nvPr>
        </p:nvSpPr>
        <p:spPr>
          <a:xfrm>
            <a:off x="374651" y="287338"/>
            <a:ext cx="10291762" cy="430212"/>
          </a:xfrm>
        </p:spPr>
        <p:txBody>
          <a:bodyPr/>
          <a:lstStyle/>
          <a:p>
            <a:r>
              <a:rPr lang="en-CA" altLang="en-US" dirty="0">
                <a:ea typeface="ＭＳ Ｐゴシック" panose="020B0600070205080204" pitchFamily="34" charset="-128"/>
              </a:rPr>
              <a:t>Agenda Day 1</a:t>
            </a:r>
          </a:p>
        </p:txBody>
      </p:sp>
      <p:graphicFrame>
        <p:nvGraphicFramePr>
          <p:cNvPr id="2" name="Content Placeholder 1">
            <a:extLst>
              <a:ext uri="{FF2B5EF4-FFF2-40B4-BE49-F238E27FC236}">
                <a16:creationId xmlns:a16="http://schemas.microsoft.com/office/drawing/2014/main" id="{7C85588D-B3E6-4A8A-AAB4-A286A0CEE49E}"/>
              </a:ext>
            </a:extLst>
          </p:cNvPr>
          <p:cNvGraphicFramePr>
            <a:graphicFrameLocks noGrp="1"/>
          </p:cNvGraphicFramePr>
          <p:nvPr>
            <p:ph idx="1"/>
          </p:nvPr>
        </p:nvGraphicFramePr>
        <p:xfrm>
          <a:off x="812819" y="836855"/>
          <a:ext cx="5816072" cy="3291678"/>
        </p:xfrm>
        <a:graphic>
          <a:graphicData uri="http://schemas.openxmlformats.org/drawingml/2006/table">
            <a:tbl>
              <a:tblPr firstRow="1" bandRow="1">
                <a:tableStyleId>{2D5ABB26-0587-4C30-8999-92F81FD0307C}</a:tableStyleId>
              </a:tblPr>
              <a:tblGrid>
                <a:gridCol w="4065225">
                  <a:extLst>
                    <a:ext uri="{9D8B030D-6E8A-4147-A177-3AD203B41FA5}">
                      <a16:colId xmlns:a16="http://schemas.microsoft.com/office/drawing/2014/main" val="20000"/>
                    </a:ext>
                  </a:extLst>
                </a:gridCol>
                <a:gridCol w="1750847">
                  <a:extLst>
                    <a:ext uri="{9D8B030D-6E8A-4147-A177-3AD203B41FA5}">
                      <a16:colId xmlns:a16="http://schemas.microsoft.com/office/drawing/2014/main" val="20001"/>
                    </a:ext>
                  </a:extLst>
                </a:gridCol>
              </a:tblGrid>
              <a:tr h="344469">
                <a:tc>
                  <a:txBody>
                    <a:bodyPr/>
                    <a:lstStyle/>
                    <a:p>
                      <a:r>
                        <a:rPr lang="en-CA" sz="1800" dirty="0"/>
                        <a:t>Kickoff</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0:00 – 0:10</a:t>
                      </a:r>
                    </a:p>
                  </a:txBody>
                  <a:tcPr marL="3810" marR="3810" marT="3810" marB="0" anchor="ctr"/>
                </a:tc>
                <a:extLst>
                  <a:ext uri="{0D108BD9-81ED-4DB2-BD59-A6C34878D82A}">
                    <a16:rowId xmlns:a16="http://schemas.microsoft.com/office/drawing/2014/main" val="10000"/>
                  </a:ext>
                </a:extLst>
              </a:tr>
              <a:tr h="344469">
                <a:tc>
                  <a:txBody>
                    <a:bodyPr/>
                    <a:lstStyle/>
                    <a:p>
                      <a:r>
                        <a:rPr lang="en-CA" sz="1800" dirty="0"/>
                        <a:t>End goals and agenda</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0:10 – 0:20</a:t>
                      </a:r>
                    </a:p>
                  </a:txBody>
                  <a:tcPr marL="3810" marR="3810" marT="3810" marB="0" anchor="ctr"/>
                </a:tc>
                <a:extLst>
                  <a:ext uri="{0D108BD9-81ED-4DB2-BD59-A6C34878D82A}">
                    <a16:rowId xmlns:a16="http://schemas.microsoft.com/office/drawing/2014/main" val="10001"/>
                  </a:ext>
                </a:extLst>
              </a:tr>
              <a:tr h="344469">
                <a:tc>
                  <a:txBody>
                    <a:bodyPr/>
                    <a:lstStyle/>
                    <a:p>
                      <a:r>
                        <a:rPr lang="en-CA" sz="1800" dirty="0"/>
                        <a:t>Key findings presentation</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0:20 – 0:50</a:t>
                      </a:r>
                    </a:p>
                  </a:txBody>
                  <a:tcPr marL="3810" marR="3810" marT="3810" marB="0" anchor="ctr"/>
                </a:tc>
                <a:extLst>
                  <a:ext uri="{0D108BD9-81ED-4DB2-BD59-A6C34878D82A}">
                    <a16:rowId xmlns:a16="http://schemas.microsoft.com/office/drawing/2014/main" val="3732967374"/>
                  </a:ext>
                </a:extLst>
              </a:tr>
              <a:tr h="344469">
                <a:tc>
                  <a:txBody>
                    <a:bodyPr/>
                    <a:lstStyle/>
                    <a:p>
                      <a:r>
                        <a:rPr lang="en-CA" sz="1800" dirty="0"/>
                        <a:t>BREAK</a:t>
                      </a:r>
                    </a:p>
                  </a:txBody>
                  <a:tcPr marT="45711" marB="45711">
                    <a:solidFill>
                      <a:schemeClr val="accent5">
                        <a:lumMod val="20000"/>
                        <a:lumOff val="80000"/>
                      </a:schemeClr>
                    </a:solidFill>
                  </a:tcPr>
                </a:tc>
                <a:tc>
                  <a:txBody>
                    <a:bodyPr/>
                    <a:lstStyle/>
                    <a:p>
                      <a:pPr algn="r" rtl="0" fontAlgn="ctr"/>
                      <a:r>
                        <a:rPr lang="en-US" sz="1800" b="0" i="0" u="none" strike="noStrike" dirty="0">
                          <a:solidFill>
                            <a:srgbClr val="4D4D4D"/>
                          </a:solidFill>
                          <a:effectLst/>
                          <a:latin typeface="Arial" panose="020B0604020202020204" pitchFamily="34" charset="0"/>
                        </a:rPr>
                        <a:t>0:50 – 1:00</a:t>
                      </a:r>
                    </a:p>
                  </a:txBody>
                  <a:tcPr marL="3810" marR="3810" marT="3810" marB="0" anchor="ctr">
                    <a:solidFill>
                      <a:schemeClr val="accent5">
                        <a:lumMod val="20000"/>
                        <a:lumOff val="80000"/>
                      </a:schemeClr>
                    </a:solidFill>
                  </a:tcPr>
                </a:tc>
                <a:extLst>
                  <a:ext uri="{0D108BD9-81ED-4DB2-BD59-A6C34878D82A}">
                    <a16:rowId xmlns:a16="http://schemas.microsoft.com/office/drawing/2014/main" val="2901114980"/>
                  </a:ext>
                </a:extLst>
              </a:tr>
              <a:tr h="344469">
                <a:tc>
                  <a:txBody>
                    <a:bodyPr/>
                    <a:lstStyle/>
                    <a:p>
                      <a:r>
                        <a:rPr lang="en-US" sz="1800" kern="1200" dirty="0">
                          <a:solidFill>
                            <a:schemeClr val="tx1"/>
                          </a:solidFill>
                          <a:effectLst/>
                          <a:latin typeface="+mn-lt"/>
                          <a:ea typeface="+mn-ea"/>
                          <a:cs typeface="+mn-cs"/>
                        </a:rPr>
                        <a:t>Aha! Breakout groups</a:t>
                      </a:r>
                      <a:endParaRPr lang="en-CA" sz="1800" dirty="0"/>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1:00 – 1:20</a:t>
                      </a:r>
                    </a:p>
                  </a:txBody>
                  <a:tcPr marL="3810" marR="3810" marT="3810" marB="0" anchor="ctr"/>
                </a:tc>
                <a:extLst>
                  <a:ext uri="{0D108BD9-81ED-4DB2-BD59-A6C34878D82A}">
                    <a16:rowId xmlns:a16="http://schemas.microsoft.com/office/drawing/2014/main" val="99981065"/>
                  </a:ext>
                </a:extLst>
              </a:tr>
              <a:tr h="344469">
                <a:tc>
                  <a:txBody>
                    <a:bodyPr/>
                    <a:lstStyle/>
                    <a:p>
                      <a:r>
                        <a:rPr lang="en-CA" sz="1800" dirty="0"/>
                        <a:t>Product Obituary breakout groups</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1:20 – 1:40</a:t>
                      </a:r>
                    </a:p>
                  </a:txBody>
                  <a:tcPr marL="3810" marR="3810" marT="3810" marB="0" anchor="ctr"/>
                </a:tc>
                <a:extLst>
                  <a:ext uri="{0D108BD9-81ED-4DB2-BD59-A6C34878D82A}">
                    <a16:rowId xmlns:a16="http://schemas.microsoft.com/office/drawing/2014/main" val="3090392557"/>
                  </a:ext>
                </a:extLst>
              </a:tr>
              <a:tr h="344469">
                <a:tc>
                  <a:txBody>
                    <a:bodyPr/>
                    <a:lstStyle/>
                    <a:p>
                      <a:r>
                        <a:rPr lang="en-CA" sz="1800" dirty="0"/>
                        <a:t>BREAK</a:t>
                      </a:r>
                    </a:p>
                  </a:txBody>
                  <a:tcPr marT="45711" marB="45711">
                    <a:solidFill>
                      <a:schemeClr val="accent5">
                        <a:lumMod val="20000"/>
                        <a:lumOff val="80000"/>
                      </a:schemeClr>
                    </a:solidFill>
                  </a:tcPr>
                </a:tc>
                <a:tc>
                  <a:txBody>
                    <a:bodyPr/>
                    <a:lstStyle/>
                    <a:p>
                      <a:pPr algn="r" rtl="0" fontAlgn="ctr"/>
                      <a:r>
                        <a:rPr lang="en-US" sz="1800" b="0" i="0" u="none" strike="noStrike" dirty="0">
                          <a:solidFill>
                            <a:srgbClr val="4D4D4D"/>
                          </a:solidFill>
                          <a:effectLst/>
                          <a:latin typeface="Arial" panose="020B0604020202020204" pitchFamily="34" charset="0"/>
                        </a:rPr>
                        <a:t>1:40 – 1:50</a:t>
                      </a:r>
                    </a:p>
                  </a:txBody>
                  <a:tcPr marL="3810" marR="3810" marT="3810" marB="0" anchor="ctr">
                    <a:solidFill>
                      <a:schemeClr val="accent5">
                        <a:lumMod val="20000"/>
                        <a:lumOff val="80000"/>
                      </a:schemeClr>
                    </a:solidFill>
                  </a:tcPr>
                </a:tc>
                <a:extLst>
                  <a:ext uri="{0D108BD9-81ED-4DB2-BD59-A6C34878D82A}">
                    <a16:rowId xmlns:a16="http://schemas.microsoft.com/office/drawing/2014/main" val="4153540669"/>
                  </a:ext>
                </a:extLst>
              </a:tr>
              <a:tr h="344469">
                <a:tc>
                  <a:txBody>
                    <a:bodyPr/>
                    <a:lstStyle/>
                    <a:p>
                      <a:r>
                        <a:rPr lang="en-CA" sz="1800" dirty="0"/>
                        <a:t>Report-out</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1:50 – 2:40</a:t>
                      </a:r>
                    </a:p>
                  </a:txBody>
                  <a:tcPr marL="3810" marR="3810" marT="3810" marB="0" anchor="ctr"/>
                </a:tc>
                <a:extLst>
                  <a:ext uri="{0D108BD9-81ED-4DB2-BD59-A6C34878D82A}">
                    <a16:rowId xmlns:a16="http://schemas.microsoft.com/office/drawing/2014/main" val="1397019002"/>
                  </a:ext>
                </a:extLst>
              </a:tr>
              <a:tr h="344469">
                <a:tc>
                  <a:txBody>
                    <a:bodyPr/>
                    <a:lstStyle/>
                    <a:p>
                      <a:r>
                        <a:rPr lang="en-CA" sz="1800" dirty="0"/>
                        <a:t>Wrap-up</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2:40 – 2:55</a:t>
                      </a:r>
                    </a:p>
                  </a:txBody>
                  <a:tcPr marL="3810" marR="3810" marT="3810" marB="0" anchor="ctr"/>
                </a:tc>
                <a:extLst>
                  <a:ext uri="{0D108BD9-81ED-4DB2-BD59-A6C34878D82A}">
                    <a16:rowId xmlns:a16="http://schemas.microsoft.com/office/drawing/2014/main" val="2616643968"/>
                  </a:ext>
                </a:extLst>
              </a:tr>
            </a:tbl>
          </a:graphicData>
        </a:graphic>
      </p:graphicFrame>
      <p:sp>
        <p:nvSpPr>
          <p:cNvPr id="4" name="Slide Number Placeholder 2">
            <a:extLst>
              <a:ext uri="{FF2B5EF4-FFF2-40B4-BE49-F238E27FC236}">
                <a16:creationId xmlns:a16="http://schemas.microsoft.com/office/drawing/2014/main" id="{190E5BC1-04DA-4841-B266-0995272BF273}"/>
              </a:ext>
            </a:extLst>
          </p:cNvPr>
          <p:cNvSpPr>
            <a:spLocks noGrp="1" noChangeArrowheads="1"/>
          </p:cNvSpPr>
          <p:nvPr>
            <p:ph type="sldNum" sz="quarter" idx="10"/>
          </p:nvPr>
        </p:nvSpPr>
        <p:spPr>
          <a:xfrm>
            <a:off x="374651" y="6553200"/>
            <a:ext cx="387350" cy="304800"/>
          </a:xfr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fld id="{65C2554C-183A-4E3E-A139-3E155B16BD8C}" type="slidenum">
              <a:rPr lang="en-US" altLang="en-US">
                <a:solidFill>
                  <a:srgbClr val="4D4D4D"/>
                </a:solidFill>
              </a:rPr>
              <a:pPr defTabSz="457200" fontAlgn="base">
                <a:spcBef>
                  <a:spcPct val="0"/>
                </a:spcBef>
                <a:spcAft>
                  <a:spcPct val="0"/>
                </a:spcAft>
              </a:pPr>
              <a:t>18</a:t>
            </a:fld>
            <a:endParaRPr lang="en-US" altLang="en-US">
              <a:solidFill>
                <a:srgbClr val="4D4D4D"/>
              </a:solidFill>
            </a:endParaRPr>
          </a:p>
        </p:txBody>
      </p:sp>
    </p:spTree>
    <p:extLst>
      <p:ext uri="{BB962C8B-B14F-4D97-AF65-F5344CB8AC3E}">
        <p14:creationId xmlns:p14="http://schemas.microsoft.com/office/powerpoint/2010/main" val="194607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Look for aha! </a:t>
            </a:r>
          </a:p>
        </p:txBody>
      </p:sp>
      <p:sp>
        <p:nvSpPr>
          <p:cNvPr id="2" name="Content Placeholder 1"/>
          <p:cNvSpPr>
            <a:spLocks noGrp="1"/>
          </p:cNvSpPr>
          <p:nvPr>
            <p:ph sz="quarter" idx="15"/>
          </p:nvPr>
        </p:nvSpPr>
        <p:spPr/>
        <p:txBody>
          <a:bodyPr>
            <a:normAutofit/>
          </a:bodyPr>
          <a:lstStyle/>
          <a:p>
            <a:r>
              <a:rPr lang="en-US" dirty="0"/>
              <a:t>Take a moment to jot down at least 3 </a:t>
            </a:r>
            <a:r>
              <a:rPr lang="en-US" dirty="0" err="1"/>
              <a:t>ahas</a:t>
            </a:r>
            <a:r>
              <a:rPr lang="en-US" dirty="0"/>
              <a:t> for each of the five key findings areas as we review. </a:t>
            </a:r>
            <a:r>
              <a:rPr lang="en-US" dirty="0" err="1"/>
              <a:t>Ahas</a:t>
            </a:r>
            <a:r>
              <a:rPr lang="en-US" dirty="0"/>
              <a:t> could be:</a:t>
            </a:r>
          </a:p>
          <a:p>
            <a:pPr marL="342797" indent="-342797">
              <a:buFont typeface="Arial" panose="020B0604020202020204" pitchFamily="34" charset="0"/>
              <a:buChar char="•"/>
            </a:pPr>
            <a:r>
              <a:rPr lang="en-US" dirty="0"/>
              <a:t>something unexpected;</a:t>
            </a:r>
          </a:p>
          <a:p>
            <a:pPr marL="342797" indent="-342797">
              <a:buFont typeface="Arial" panose="020B0604020202020204" pitchFamily="34" charset="0"/>
              <a:buChar char="•"/>
            </a:pPr>
            <a:r>
              <a:rPr lang="en-US" dirty="0"/>
              <a:t>something unusual;</a:t>
            </a:r>
          </a:p>
          <a:p>
            <a:pPr marL="342797" indent="-342797">
              <a:buFont typeface="Arial" panose="020B0604020202020204" pitchFamily="34" charset="0"/>
              <a:buChar char="•"/>
            </a:pPr>
            <a:r>
              <a:rPr lang="en-US" dirty="0"/>
              <a:t>a hypothesis you had that turned out to be true; or</a:t>
            </a:r>
          </a:p>
          <a:p>
            <a:pPr marL="342797" indent="-342797">
              <a:buFont typeface="Arial" panose="020B0604020202020204" pitchFamily="34" charset="0"/>
              <a:buChar char="•"/>
            </a:pPr>
            <a:r>
              <a:rPr lang="en-US" dirty="0"/>
              <a:t>a hypothesis you had that turned out to be false.</a:t>
            </a:r>
          </a:p>
          <a:p>
            <a:endParaRPr lang="en-US" dirty="0"/>
          </a:p>
          <a:p>
            <a:r>
              <a:rPr lang="en-US" dirty="0"/>
              <a:t>We will use the aha! collection in the next segment of today’s program</a:t>
            </a:r>
          </a:p>
        </p:txBody>
      </p:sp>
    </p:spTree>
    <p:extLst>
      <p:ext uri="{BB962C8B-B14F-4D97-AF65-F5344CB8AC3E}">
        <p14:creationId xmlns:p14="http://schemas.microsoft.com/office/powerpoint/2010/main" val="396289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6C7998-8FCA-4B83-B086-B212ED6E8E1D}"/>
              </a:ext>
            </a:extLst>
          </p:cNvPr>
          <p:cNvSpPr>
            <a:spLocks noGrp="1"/>
          </p:cNvSpPr>
          <p:nvPr>
            <p:ph type="title"/>
          </p:nvPr>
        </p:nvSpPr>
        <p:spPr/>
        <p:txBody>
          <a:bodyPr/>
          <a:lstStyle/>
          <a:p>
            <a:r>
              <a:rPr lang="en-US"/>
              <a:t>Overview</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608645540"/>
              </p:ext>
            </p:extLst>
          </p:nvPr>
        </p:nvGraphicFramePr>
        <p:xfrm>
          <a:off x="653472"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0AFFBB9-F28C-4D71-9658-A5AE44ADC85A}"/>
              </a:ext>
            </a:extLst>
          </p:cNvPr>
          <p:cNvSpPr>
            <a:spLocks noGrp="1"/>
          </p:cNvSpPr>
          <p:nvPr>
            <p:ph type="sldNum" sz="quarter" idx="12"/>
          </p:nvPr>
        </p:nvSpPr>
        <p:spPr/>
        <p:txBody>
          <a:bodyPr/>
          <a:lstStyle/>
          <a:p>
            <a:fld id="{5C80F023-E63B-4AB5-8D35-7189DEB9BB65}" type="slidenum">
              <a:rPr lang="en-CA" smtClean="0"/>
              <a:pPr/>
              <a:t>2</a:t>
            </a:fld>
            <a:endParaRPr lang="en-CA"/>
          </a:p>
        </p:txBody>
      </p:sp>
    </p:spTree>
    <p:extLst>
      <p:ext uri="{BB962C8B-B14F-4D97-AF65-F5344CB8AC3E}">
        <p14:creationId xmlns:p14="http://schemas.microsoft.com/office/powerpoint/2010/main" val="40464665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AB3FD-DCB5-419C-87D5-3A617608EFCA}"/>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DFF309DC-BB62-461C-8929-0E92CF59F548}"/>
              </a:ext>
            </a:extLst>
          </p:cNvPr>
          <p:cNvSpPr>
            <a:spLocks noGrp="1"/>
          </p:cNvSpPr>
          <p:nvPr>
            <p:ph type="title"/>
          </p:nvPr>
        </p:nvSpPr>
        <p:spPr/>
        <p:txBody>
          <a:bodyPr/>
          <a:lstStyle/>
          <a:p>
            <a:r>
              <a:rPr lang="en-US" dirty="0"/>
              <a:t>Day 1 team assignments</a:t>
            </a:r>
          </a:p>
        </p:txBody>
      </p:sp>
      <p:graphicFrame>
        <p:nvGraphicFramePr>
          <p:cNvPr id="5" name="Table 5">
            <a:extLst>
              <a:ext uri="{FF2B5EF4-FFF2-40B4-BE49-F238E27FC236}">
                <a16:creationId xmlns:a16="http://schemas.microsoft.com/office/drawing/2014/main" id="{B0CACDA2-60F0-4C27-AB77-D5811A3BF1B3}"/>
              </a:ext>
            </a:extLst>
          </p:cNvPr>
          <p:cNvGraphicFramePr>
            <a:graphicFrameLocks noGrp="1"/>
          </p:cNvGraphicFramePr>
          <p:nvPr>
            <p:ph sz="quarter" idx="15"/>
          </p:nvPr>
        </p:nvGraphicFramePr>
        <p:xfrm>
          <a:off x="381002" y="1295400"/>
          <a:ext cx="11426825" cy="2225040"/>
        </p:xfrm>
        <a:graphic>
          <a:graphicData uri="http://schemas.openxmlformats.org/drawingml/2006/table">
            <a:tbl>
              <a:tblPr firstRow="1" bandRow="1">
                <a:tableStyleId>{5C22544A-7EE6-4342-B048-85BDC9FD1C3A}</a:tableStyleId>
              </a:tblPr>
              <a:tblGrid>
                <a:gridCol w="2285365">
                  <a:extLst>
                    <a:ext uri="{9D8B030D-6E8A-4147-A177-3AD203B41FA5}">
                      <a16:colId xmlns:a16="http://schemas.microsoft.com/office/drawing/2014/main" val="1488785848"/>
                    </a:ext>
                  </a:extLst>
                </a:gridCol>
                <a:gridCol w="2285365">
                  <a:extLst>
                    <a:ext uri="{9D8B030D-6E8A-4147-A177-3AD203B41FA5}">
                      <a16:colId xmlns:a16="http://schemas.microsoft.com/office/drawing/2014/main" val="3833330292"/>
                    </a:ext>
                  </a:extLst>
                </a:gridCol>
                <a:gridCol w="2285365">
                  <a:extLst>
                    <a:ext uri="{9D8B030D-6E8A-4147-A177-3AD203B41FA5}">
                      <a16:colId xmlns:a16="http://schemas.microsoft.com/office/drawing/2014/main" val="343593256"/>
                    </a:ext>
                  </a:extLst>
                </a:gridCol>
                <a:gridCol w="2285365">
                  <a:extLst>
                    <a:ext uri="{9D8B030D-6E8A-4147-A177-3AD203B41FA5}">
                      <a16:colId xmlns:a16="http://schemas.microsoft.com/office/drawing/2014/main" val="1828999186"/>
                    </a:ext>
                  </a:extLst>
                </a:gridCol>
                <a:gridCol w="2285365">
                  <a:extLst>
                    <a:ext uri="{9D8B030D-6E8A-4147-A177-3AD203B41FA5}">
                      <a16:colId xmlns:a16="http://schemas.microsoft.com/office/drawing/2014/main" val="2852520359"/>
                    </a:ext>
                  </a:extLst>
                </a:gridCol>
              </a:tblGrid>
              <a:tr h="370840">
                <a:tc>
                  <a:txBody>
                    <a:bodyPr/>
                    <a:lstStyle/>
                    <a:p>
                      <a:pPr marL="0" marR="0">
                        <a:spcBef>
                          <a:spcPts val="0"/>
                        </a:spcBef>
                        <a:spcAft>
                          <a:spcPts val="0"/>
                        </a:spcAft>
                      </a:pPr>
                      <a:r>
                        <a:rPr lang="en-US" sz="1600" b="1" kern="1200" dirty="0">
                          <a:solidFill>
                            <a:srgbClr val="000000"/>
                          </a:solidFill>
                          <a:effectLst/>
                          <a:latin typeface="Calibri" panose="020F0502020204030204" pitchFamily="34" charset="0"/>
                          <a:ea typeface="SimSun" panose="02010600030101010101" pitchFamily="2" charset="-122"/>
                          <a:cs typeface="+mn-cs"/>
                        </a:rPr>
                        <a:t>Advisory</a:t>
                      </a:r>
                    </a:p>
                  </a:txBody>
                  <a:tcPr/>
                </a:tc>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SimSun" panose="02010600030101010101" pitchFamily="2" charset="-122"/>
                        </a:rPr>
                        <a:t>Audits</a:t>
                      </a:r>
                      <a:endParaRPr lang="en-US" sz="160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SimSun" panose="02010600030101010101" pitchFamily="2" charset="-122"/>
                        </a:rPr>
                        <a:t>Bookkeeping</a:t>
                      </a:r>
                      <a:endParaRPr lang="en-US" sz="160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SimSun" panose="02010600030101010101" pitchFamily="2" charset="-122"/>
                        </a:rPr>
                        <a:t>Data Collection</a:t>
                      </a:r>
                      <a:endParaRPr lang="en-US" sz="160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SimSun" panose="02010600030101010101" pitchFamily="2" charset="-122"/>
                        </a:rPr>
                        <a:t>Mental Model</a:t>
                      </a:r>
                      <a:endParaRPr lang="en-US" sz="1600" dirty="0">
                        <a:effectLst/>
                        <a:latin typeface="Calibri" panose="020F0502020204030204" pitchFamily="34" charset="0"/>
                        <a:ea typeface="SimSun" panose="02010600030101010101" pitchFamily="2" charset="-122"/>
                      </a:endParaRPr>
                    </a:p>
                  </a:txBody>
                  <a:tcPr/>
                </a:tc>
                <a:extLst>
                  <a:ext uri="{0D108BD9-81ED-4DB2-BD59-A6C34878D82A}">
                    <a16:rowId xmlns:a16="http://schemas.microsoft.com/office/drawing/2014/main" val="1408739916"/>
                  </a:ext>
                </a:extLst>
              </a:tr>
              <a:tr h="370840">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Eric Neveu</a:t>
                      </a:r>
                      <a:endParaRPr lang="en-US" sz="1600" b="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Melissa Yard</a:t>
                      </a:r>
                      <a:endParaRPr lang="en-US" sz="1600" b="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Jessica Ockerman</a:t>
                      </a:r>
                      <a:endParaRPr lang="en-US" sz="1600" b="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Diane Vince</a:t>
                      </a:r>
                      <a:endParaRPr lang="en-US" sz="1600" b="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Mark Purdue</a:t>
                      </a:r>
                      <a:endParaRPr lang="en-US" sz="1600" b="0" dirty="0">
                        <a:effectLst/>
                        <a:latin typeface="Calibri" panose="020F0502020204030204" pitchFamily="34" charset="0"/>
                        <a:ea typeface="SimSun" panose="02010600030101010101" pitchFamily="2" charset="-122"/>
                      </a:endParaRPr>
                    </a:p>
                  </a:txBody>
                  <a:tcPr/>
                </a:tc>
                <a:extLst>
                  <a:ext uri="{0D108BD9-81ED-4DB2-BD59-A6C34878D82A}">
                    <a16:rowId xmlns:a16="http://schemas.microsoft.com/office/drawing/2014/main" val="3502871295"/>
                  </a:ext>
                </a:extLst>
              </a:tr>
              <a:tr h="370840">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Jamie Krumrich</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Glenn Tucker</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Ian Cooper</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Richard Puffe</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Kim Gardener</a:t>
                      </a:r>
                      <a:endParaRPr lang="en-US" sz="1600" b="0" dirty="0">
                        <a:effectLst/>
                        <a:latin typeface="Calibri" panose="020F0502020204030204" pitchFamily="34" charset="0"/>
                        <a:ea typeface="SimSun" panose="02010600030101010101" pitchFamily="2" charset="-122"/>
                      </a:endParaRPr>
                    </a:p>
                  </a:txBody>
                  <a:tcPr/>
                </a:tc>
                <a:extLst>
                  <a:ext uri="{0D108BD9-81ED-4DB2-BD59-A6C34878D82A}">
                    <a16:rowId xmlns:a16="http://schemas.microsoft.com/office/drawing/2014/main" val="2373236919"/>
                  </a:ext>
                </a:extLst>
              </a:tr>
              <a:tr h="370840">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Linda Kerhoulas</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Pam Riley</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Shane Paxton</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Joanne Griffith</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Nancy Hawkins</a:t>
                      </a:r>
                      <a:endParaRPr lang="en-US" sz="1600" b="0" dirty="0">
                        <a:effectLst/>
                        <a:latin typeface="Calibri" panose="020F0502020204030204" pitchFamily="34" charset="0"/>
                        <a:ea typeface="SimSun" panose="02010600030101010101" pitchFamily="2" charset="-122"/>
                      </a:endParaRPr>
                    </a:p>
                  </a:txBody>
                  <a:tcPr/>
                </a:tc>
                <a:extLst>
                  <a:ext uri="{0D108BD9-81ED-4DB2-BD59-A6C34878D82A}">
                    <a16:rowId xmlns:a16="http://schemas.microsoft.com/office/drawing/2014/main" val="3398905203"/>
                  </a:ext>
                </a:extLst>
              </a:tr>
              <a:tr h="370840">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Jennifer Winters</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Sara Vassar</a:t>
                      </a:r>
                      <a:endParaRPr lang="en-US" sz="1600" b="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Dave Pearson</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Tania Beech</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Pushkar Bhoopalam</a:t>
                      </a:r>
                      <a:endParaRPr lang="en-US" sz="1600" b="0" dirty="0">
                        <a:effectLst/>
                        <a:latin typeface="Calibri" panose="020F0502020204030204" pitchFamily="34" charset="0"/>
                        <a:ea typeface="SimSun" panose="02010600030101010101" pitchFamily="2" charset="-122"/>
                      </a:endParaRPr>
                    </a:p>
                  </a:txBody>
                  <a:tcPr/>
                </a:tc>
                <a:extLst>
                  <a:ext uri="{0D108BD9-81ED-4DB2-BD59-A6C34878D82A}">
                    <a16:rowId xmlns:a16="http://schemas.microsoft.com/office/drawing/2014/main" val="3272886843"/>
                  </a:ext>
                </a:extLst>
              </a:tr>
              <a:tr h="370840">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Shannon O’Brian</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Veena Hammers</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Chris Post</a:t>
                      </a:r>
                      <a:endParaRPr lang="en-US" sz="1600" b="0" dirty="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rPr>
                        <a:t>Charlie Claxton</a:t>
                      </a:r>
                      <a:endParaRPr lang="en-US" sz="1600" b="0">
                        <a:effectLst/>
                        <a:latin typeface="Calibri" panose="020F0502020204030204" pitchFamily="34" charset="0"/>
                        <a:ea typeface="SimSun" panose="02010600030101010101" pitchFamily="2" charset="-122"/>
                      </a:endParaRPr>
                    </a:p>
                  </a:txBody>
                  <a:tcPr/>
                </a:tc>
                <a:tc>
                  <a:txBody>
                    <a:bodyPr/>
                    <a:lstStyle/>
                    <a:p>
                      <a:pPr marL="0" marR="0">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rPr>
                        <a:t>Jeff Krzeminski</a:t>
                      </a:r>
                      <a:endParaRPr lang="en-US" sz="1600" b="0" dirty="0">
                        <a:effectLst/>
                        <a:latin typeface="Calibri" panose="020F0502020204030204" pitchFamily="34" charset="0"/>
                        <a:ea typeface="SimSun" panose="02010600030101010101" pitchFamily="2" charset="-122"/>
                      </a:endParaRPr>
                    </a:p>
                  </a:txBody>
                  <a:tcPr/>
                </a:tc>
                <a:extLst>
                  <a:ext uri="{0D108BD9-81ED-4DB2-BD59-A6C34878D82A}">
                    <a16:rowId xmlns:a16="http://schemas.microsoft.com/office/drawing/2014/main" val="1334860161"/>
                  </a:ext>
                </a:extLst>
              </a:tr>
            </a:tbl>
          </a:graphicData>
        </a:graphic>
      </p:graphicFrame>
    </p:spTree>
    <p:extLst>
      <p:ext uri="{BB962C8B-B14F-4D97-AF65-F5344CB8AC3E}">
        <p14:creationId xmlns:p14="http://schemas.microsoft.com/office/powerpoint/2010/main" val="398176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2C7CCE-37E9-4F7E-AAE3-58A587BD9790}"/>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E0512BF-8870-49D9-BABB-80F7DDBCDB25}"/>
              </a:ext>
            </a:extLst>
          </p:cNvPr>
          <p:cNvSpPr>
            <a:spLocks noGrp="1"/>
          </p:cNvSpPr>
          <p:nvPr>
            <p:ph type="title"/>
          </p:nvPr>
        </p:nvSpPr>
        <p:spPr/>
        <p:txBody>
          <a:bodyPr/>
          <a:lstStyle/>
          <a:p>
            <a:r>
              <a:rPr lang="en-US" dirty="0"/>
              <a:t>Report-out on thinking from Aha! and Obituary exercises</a:t>
            </a:r>
          </a:p>
        </p:txBody>
      </p:sp>
      <p:sp>
        <p:nvSpPr>
          <p:cNvPr id="4" name="Content Placeholder 3">
            <a:extLst>
              <a:ext uri="{FF2B5EF4-FFF2-40B4-BE49-F238E27FC236}">
                <a16:creationId xmlns:a16="http://schemas.microsoft.com/office/drawing/2014/main" id="{48AA506A-A624-4321-B85D-5A4C270BC28F}"/>
              </a:ext>
            </a:extLst>
          </p:cNvPr>
          <p:cNvSpPr>
            <a:spLocks noGrp="1"/>
          </p:cNvSpPr>
          <p:nvPr>
            <p:ph sz="quarter" idx="15"/>
          </p:nvPr>
        </p:nvSpPr>
        <p:spPr/>
        <p:txBody>
          <a:bodyPr>
            <a:normAutofit/>
          </a:bodyPr>
          <a:lstStyle/>
          <a:p>
            <a:pPr marL="342900" indent="-342900">
              <a:buFont typeface="Arial" panose="020B0604020202020204" pitchFamily="34" charset="0"/>
              <a:buChar char="•"/>
            </a:pPr>
            <a:r>
              <a:rPr lang="en-US" sz="2800" dirty="0"/>
              <a:t>People</a:t>
            </a:r>
          </a:p>
          <a:p>
            <a:pPr marL="1423988" lvl="5" indent="-342900"/>
            <a:r>
              <a:rPr lang="en-US" sz="1800" dirty="0"/>
              <a:t>Spokesperson – to present</a:t>
            </a:r>
          </a:p>
          <a:p>
            <a:pPr marL="1423988" lvl="5" indent="-342900"/>
            <a:r>
              <a:rPr lang="en-US" sz="1800" dirty="0"/>
              <a:t>Note-taker – to add comments </a:t>
            </a:r>
          </a:p>
          <a:p>
            <a:pPr marL="342900" indent="-342900">
              <a:buFont typeface="Arial" panose="020B0604020202020204" pitchFamily="34" charset="0"/>
              <a:buChar char="•"/>
            </a:pPr>
            <a:r>
              <a:rPr lang="en-US" sz="2800" dirty="0"/>
              <a:t>Aha!</a:t>
            </a:r>
          </a:p>
          <a:p>
            <a:pPr marL="1423988" lvl="5" indent="-342900"/>
            <a:r>
              <a:rPr lang="en-US" sz="1800" dirty="0"/>
              <a:t>Talk through each of the top </a:t>
            </a:r>
            <a:r>
              <a:rPr lang="en-US" sz="1800" dirty="0" err="1"/>
              <a:t>Ahas</a:t>
            </a:r>
            <a:endParaRPr lang="en-US" sz="1800" dirty="0"/>
          </a:p>
          <a:p>
            <a:pPr marL="1423988" lvl="5" indent="-342900"/>
            <a:r>
              <a:rPr lang="en-US" sz="1800" dirty="0"/>
              <a:t>Answer questions from the other teams</a:t>
            </a:r>
          </a:p>
          <a:p>
            <a:pPr marL="1423988" lvl="5" indent="-342900"/>
            <a:r>
              <a:rPr lang="en-US" sz="1800" dirty="0"/>
              <a:t>OTHER TEAMS: if you have </a:t>
            </a:r>
            <a:r>
              <a:rPr lang="en-US" sz="1800" dirty="0" err="1"/>
              <a:t>Ahas</a:t>
            </a:r>
            <a:r>
              <a:rPr lang="en-US" sz="1800" dirty="0"/>
              <a:t> that were not addressed, please add a sticky alongside </a:t>
            </a:r>
          </a:p>
          <a:p>
            <a:pPr marL="342900" indent="-342900">
              <a:buFont typeface="Arial" panose="020B0604020202020204" pitchFamily="34" charset="0"/>
              <a:buChar char="•"/>
            </a:pPr>
            <a:r>
              <a:rPr lang="en-US" sz="2800" dirty="0"/>
              <a:t>Obituary</a:t>
            </a:r>
          </a:p>
          <a:p>
            <a:pPr marL="1423988" lvl="5" indent="-342900"/>
            <a:r>
              <a:rPr lang="en-US" sz="1800" dirty="0"/>
              <a:t>Review each obituary</a:t>
            </a:r>
          </a:p>
          <a:p>
            <a:pPr marL="1423988" lvl="5" indent="-342900"/>
            <a:r>
              <a:rPr lang="en-US" sz="1800" dirty="0"/>
              <a:t>Answer questions from the other teams</a:t>
            </a:r>
          </a:p>
          <a:p>
            <a:pPr marL="1423988" lvl="5" indent="-342900"/>
            <a:endParaRPr lang="en-US" sz="1800" dirty="0"/>
          </a:p>
        </p:txBody>
      </p:sp>
    </p:spTree>
    <p:extLst>
      <p:ext uri="{BB962C8B-B14F-4D97-AF65-F5344CB8AC3E}">
        <p14:creationId xmlns:p14="http://schemas.microsoft.com/office/powerpoint/2010/main" val="251299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E3CC483-33AE-49CD-8F54-71BC198FACB1}"/>
              </a:ext>
            </a:extLst>
          </p:cNvPr>
          <p:cNvSpPr>
            <a:spLocks noGrp="1"/>
          </p:cNvSpPr>
          <p:nvPr>
            <p:ph type="title"/>
          </p:nvPr>
        </p:nvSpPr>
        <p:spPr>
          <a:xfrm>
            <a:off x="374651" y="287338"/>
            <a:ext cx="10291762" cy="430212"/>
          </a:xfrm>
        </p:spPr>
        <p:txBody>
          <a:bodyPr/>
          <a:lstStyle/>
          <a:p>
            <a:r>
              <a:rPr lang="en-CA" altLang="en-US" dirty="0">
                <a:ea typeface="ＭＳ Ｐゴシック" panose="020B0600070205080204" pitchFamily="34" charset="-128"/>
              </a:rPr>
              <a:t>Agenda Day 2</a:t>
            </a:r>
          </a:p>
        </p:txBody>
      </p:sp>
      <p:graphicFrame>
        <p:nvGraphicFramePr>
          <p:cNvPr id="2" name="Content Placeholder 1">
            <a:extLst>
              <a:ext uri="{FF2B5EF4-FFF2-40B4-BE49-F238E27FC236}">
                <a16:creationId xmlns:a16="http://schemas.microsoft.com/office/drawing/2014/main" id="{7C85588D-B3E6-4A8A-AAB4-A286A0CEE49E}"/>
              </a:ext>
            </a:extLst>
          </p:cNvPr>
          <p:cNvGraphicFramePr>
            <a:graphicFrameLocks noGrp="1"/>
          </p:cNvGraphicFramePr>
          <p:nvPr>
            <p:ph idx="1"/>
          </p:nvPr>
        </p:nvGraphicFramePr>
        <p:xfrm>
          <a:off x="812819" y="836855"/>
          <a:ext cx="6633999" cy="2194452"/>
        </p:xfrm>
        <a:graphic>
          <a:graphicData uri="http://schemas.openxmlformats.org/drawingml/2006/table">
            <a:tbl>
              <a:tblPr firstRow="1" bandRow="1">
                <a:tableStyleId>{2D5ABB26-0587-4C30-8999-92F81FD0307C}</a:tableStyleId>
              </a:tblPr>
              <a:tblGrid>
                <a:gridCol w="4636926">
                  <a:extLst>
                    <a:ext uri="{9D8B030D-6E8A-4147-A177-3AD203B41FA5}">
                      <a16:colId xmlns:a16="http://schemas.microsoft.com/office/drawing/2014/main" val="20000"/>
                    </a:ext>
                  </a:extLst>
                </a:gridCol>
                <a:gridCol w="1997073">
                  <a:extLst>
                    <a:ext uri="{9D8B030D-6E8A-4147-A177-3AD203B41FA5}">
                      <a16:colId xmlns:a16="http://schemas.microsoft.com/office/drawing/2014/main" val="20001"/>
                    </a:ext>
                  </a:extLst>
                </a:gridCol>
              </a:tblGrid>
              <a:tr h="344469">
                <a:tc>
                  <a:txBody>
                    <a:bodyPr/>
                    <a:lstStyle/>
                    <a:p>
                      <a:r>
                        <a:rPr lang="en-CA" sz="1800" dirty="0"/>
                        <a:t>Kickoff</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0:00 – 0:10</a:t>
                      </a:r>
                    </a:p>
                  </a:txBody>
                  <a:tcPr marL="3810" marR="3810" marT="3810" marB="0" anchor="ctr"/>
                </a:tc>
                <a:extLst>
                  <a:ext uri="{0D108BD9-81ED-4DB2-BD59-A6C34878D82A}">
                    <a16:rowId xmlns:a16="http://schemas.microsoft.com/office/drawing/2014/main" val="10000"/>
                  </a:ext>
                </a:extLst>
              </a:tr>
              <a:tr h="344469">
                <a:tc>
                  <a:txBody>
                    <a:bodyPr/>
                    <a:lstStyle/>
                    <a:p>
                      <a:r>
                        <a:rPr lang="en-CA" sz="1800" dirty="0"/>
                        <a:t>Biggest customer problems</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0:10 – 1:15</a:t>
                      </a:r>
                    </a:p>
                  </a:txBody>
                  <a:tcPr marL="3810" marR="3810" marT="3810" marB="0" anchor="ctr"/>
                </a:tc>
                <a:extLst>
                  <a:ext uri="{0D108BD9-81ED-4DB2-BD59-A6C34878D82A}">
                    <a16:rowId xmlns:a16="http://schemas.microsoft.com/office/drawing/2014/main" val="10001"/>
                  </a:ext>
                </a:extLst>
              </a:tr>
              <a:tr h="344469">
                <a:tc>
                  <a:txBody>
                    <a:bodyPr/>
                    <a:lstStyle/>
                    <a:p>
                      <a:r>
                        <a:rPr lang="en-CA" sz="1800" dirty="0"/>
                        <a:t>BREAK</a:t>
                      </a:r>
                    </a:p>
                  </a:txBody>
                  <a:tcPr marT="45711" marB="45711">
                    <a:solidFill>
                      <a:schemeClr val="accent5">
                        <a:lumMod val="20000"/>
                        <a:lumOff val="80000"/>
                      </a:schemeClr>
                    </a:solidFill>
                  </a:tcPr>
                </a:tc>
                <a:tc>
                  <a:txBody>
                    <a:bodyPr/>
                    <a:lstStyle/>
                    <a:p>
                      <a:pPr algn="r" rtl="0" fontAlgn="ctr"/>
                      <a:r>
                        <a:rPr lang="en-US" sz="1800" b="0" i="0" u="none" strike="noStrike" dirty="0">
                          <a:solidFill>
                            <a:srgbClr val="4D4D4D"/>
                          </a:solidFill>
                          <a:effectLst/>
                          <a:latin typeface="Arial" panose="020B0604020202020204" pitchFamily="34" charset="0"/>
                        </a:rPr>
                        <a:t>1:15 – 1:30</a:t>
                      </a:r>
                    </a:p>
                  </a:txBody>
                  <a:tcPr marL="3810" marR="3810" marT="3810" marB="0" anchor="ctr">
                    <a:solidFill>
                      <a:schemeClr val="accent5">
                        <a:lumMod val="20000"/>
                        <a:lumOff val="80000"/>
                      </a:schemeClr>
                    </a:solidFill>
                  </a:tcPr>
                </a:tc>
                <a:extLst>
                  <a:ext uri="{0D108BD9-81ED-4DB2-BD59-A6C34878D82A}">
                    <a16:rowId xmlns:a16="http://schemas.microsoft.com/office/drawing/2014/main" val="2901114980"/>
                  </a:ext>
                </a:extLst>
              </a:tr>
              <a:tr h="344469">
                <a:tc>
                  <a:txBody>
                    <a:bodyPr/>
                    <a:lstStyle/>
                    <a:p>
                      <a:r>
                        <a:rPr lang="en-US" sz="1800" kern="1200" dirty="0">
                          <a:solidFill>
                            <a:schemeClr val="tx1"/>
                          </a:solidFill>
                          <a:effectLst/>
                          <a:latin typeface="+mn-lt"/>
                          <a:ea typeface="+mn-ea"/>
                          <a:cs typeface="+mn-cs"/>
                        </a:rPr>
                        <a:t>Specific solution ideation</a:t>
                      </a:r>
                      <a:endParaRPr lang="en-CA" sz="1800" dirty="0"/>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1:30 – 2:10</a:t>
                      </a:r>
                    </a:p>
                  </a:txBody>
                  <a:tcPr marL="3810" marR="3810" marT="3810" marB="0" anchor="ctr"/>
                </a:tc>
                <a:extLst>
                  <a:ext uri="{0D108BD9-81ED-4DB2-BD59-A6C34878D82A}">
                    <a16:rowId xmlns:a16="http://schemas.microsoft.com/office/drawing/2014/main" val="99981065"/>
                  </a:ext>
                </a:extLst>
              </a:tr>
              <a:tr h="344469">
                <a:tc>
                  <a:txBody>
                    <a:bodyPr/>
                    <a:lstStyle/>
                    <a:p>
                      <a:r>
                        <a:rPr lang="en-CA" sz="1800" dirty="0"/>
                        <a:t>Specific solution report-out and discussion</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2:10 – 2:50</a:t>
                      </a:r>
                    </a:p>
                  </a:txBody>
                  <a:tcPr marL="3810" marR="3810" marT="3810" marB="0" anchor="ctr"/>
                </a:tc>
                <a:extLst>
                  <a:ext uri="{0D108BD9-81ED-4DB2-BD59-A6C34878D82A}">
                    <a16:rowId xmlns:a16="http://schemas.microsoft.com/office/drawing/2014/main" val="3090392557"/>
                  </a:ext>
                </a:extLst>
              </a:tr>
              <a:tr h="344469">
                <a:tc>
                  <a:txBody>
                    <a:bodyPr/>
                    <a:lstStyle/>
                    <a:p>
                      <a:r>
                        <a:rPr lang="en-CA" sz="1800" dirty="0"/>
                        <a:t>Wrap-up</a:t>
                      </a:r>
                    </a:p>
                  </a:txBody>
                  <a:tcPr marT="45711" marB="45711"/>
                </a:tc>
                <a:tc>
                  <a:txBody>
                    <a:bodyPr/>
                    <a:lstStyle/>
                    <a:p>
                      <a:pPr algn="r" rtl="0" fontAlgn="ctr"/>
                      <a:r>
                        <a:rPr lang="en-US" sz="1800" b="0" i="0" u="none" strike="noStrike" dirty="0">
                          <a:solidFill>
                            <a:srgbClr val="4D4D4D"/>
                          </a:solidFill>
                          <a:effectLst/>
                          <a:latin typeface="Arial" panose="020B0604020202020204" pitchFamily="34" charset="0"/>
                        </a:rPr>
                        <a:t>2:50 – 3:00</a:t>
                      </a:r>
                    </a:p>
                  </a:txBody>
                  <a:tcPr marL="3810" marR="3810" marT="3810" marB="0" anchor="ctr"/>
                </a:tc>
                <a:extLst>
                  <a:ext uri="{0D108BD9-81ED-4DB2-BD59-A6C34878D82A}">
                    <a16:rowId xmlns:a16="http://schemas.microsoft.com/office/drawing/2014/main" val="2616643968"/>
                  </a:ext>
                </a:extLst>
              </a:tr>
            </a:tbl>
          </a:graphicData>
        </a:graphic>
      </p:graphicFrame>
      <p:sp>
        <p:nvSpPr>
          <p:cNvPr id="4" name="Slide Number Placeholder 2">
            <a:extLst>
              <a:ext uri="{FF2B5EF4-FFF2-40B4-BE49-F238E27FC236}">
                <a16:creationId xmlns:a16="http://schemas.microsoft.com/office/drawing/2014/main" id="{190E5BC1-04DA-4841-B266-0995272BF273}"/>
              </a:ext>
            </a:extLst>
          </p:cNvPr>
          <p:cNvSpPr>
            <a:spLocks noGrp="1" noChangeArrowheads="1"/>
          </p:cNvSpPr>
          <p:nvPr>
            <p:ph type="sldNum" sz="quarter" idx="10"/>
          </p:nvPr>
        </p:nvSpPr>
        <p:spPr>
          <a:xfrm>
            <a:off x="374651" y="6553200"/>
            <a:ext cx="387350" cy="304800"/>
          </a:xfr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fld id="{65C2554C-183A-4E3E-A139-3E155B16BD8C}" type="slidenum">
              <a:rPr lang="en-US" altLang="en-US">
                <a:solidFill>
                  <a:srgbClr val="4D4D4D"/>
                </a:solidFill>
              </a:rPr>
              <a:pPr defTabSz="457200" fontAlgn="base">
                <a:spcBef>
                  <a:spcPct val="0"/>
                </a:spcBef>
                <a:spcAft>
                  <a:spcPct val="0"/>
                </a:spcAft>
              </a:pPr>
              <a:t>22</a:t>
            </a:fld>
            <a:endParaRPr lang="en-US" altLang="en-US">
              <a:solidFill>
                <a:srgbClr val="4D4D4D"/>
              </a:solidFill>
            </a:endParaRPr>
          </a:p>
        </p:txBody>
      </p:sp>
    </p:spTree>
    <p:extLst>
      <p:ext uri="{BB962C8B-B14F-4D97-AF65-F5344CB8AC3E}">
        <p14:creationId xmlns:p14="http://schemas.microsoft.com/office/powerpoint/2010/main" val="1070349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Guidelines for Making the Day Most Productive</a:t>
            </a:r>
          </a:p>
        </p:txBody>
      </p:sp>
      <p:sp>
        <p:nvSpPr>
          <p:cNvPr id="2" name="Content Placeholder 1"/>
          <p:cNvSpPr>
            <a:spLocks noGrp="1"/>
          </p:cNvSpPr>
          <p:nvPr>
            <p:ph sz="quarter" idx="15"/>
          </p:nvPr>
        </p:nvSpPr>
        <p:spPr/>
        <p:txBody>
          <a:bodyPr/>
          <a:lstStyle/>
          <a:p>
            <a:pPr marL="457063" indent="-457063">
              <a:buFont typeface="+mj-lt"/>
              <a:buAutoNum type="arabicPeriod"/>
            </a:pPr>
            <a:r>
              <a:rPr lang="en-US" dirty="0"/>
              <a:t>Don’t shy away from your opinions, but use the evidence, work from insights.</a:t>
            </a:r>
          </a:p>
          <a:p>
            <a:pPr marL="457063" indent="-457063">
              <a:buFont typeface="+mj-lt"/>
              <a:buAutoNum type="arabicPeriod"/>
            </a:pPr>
            <a:r>
              <a:rPr lang="en-US" dirty="0"/>
              <a:t>Our Miro board is the hub of all collaboration:</a:t>
            </a:r>
          </a:p>
          <a:p>
            <a:pPr marL="996651" lvl="3" indent="-457063"/>
            <a:r>
              <a:rPr lang="en-US" dirty="0">
                <a:hlinkClick r:id="rId2"/>
              </a:rPr>
              <a:t>https://miro.com/app/board/o9J_lU3AhHw=/</a:t>
            </a:r>
            <a:endParaRPr lang="en-US" dirty="0"/>
          </a:p>
          <a:p>
            <a:pPr marL="996651" lvl="3" indent="-457063"/>
            <a:r>
              <a:rPr lang="en-US" dirty="0"/>
              <a:t>Password: onvio11feb</a:t>
            </a:r>
          </a:p>
        </p:txBody>
      </p:sp>
    </p:spTree>
    <p:extLst>
      <p:ext uri="{BB962C8B-B14F-4D97-AF65-F5344CB8AC3E}">
        <p14:creationId xmlns:p14="http://schemas.microsoft.com/office/powerpoint/2010/main" val="171729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38F39-D6BE-4F27-827D-4638B1D81CD6}"/>
              </a:ext>
            </a:extLst>
          </p:cNvPr>
          <p:cNvSpPr>
            <a:spLocks noGrp="1"/>
          </p:cNvSpPr>
          <p:nvPr>
            <p:ph type="body" sz="quarter" idx="16"/>
          </p:nvPr>
        </p:nvSpPr>
        <p:spPr>
          <a:xfrm>
            <a:off x="380900" y="4899171"/>
            <a:ext cx="5067371" cy="1868154"/>
          </a:xfrm>
        </p:spPr>
        <p:txBody>
          <a:bodyPr>
            <a:normAutofit/>
          </a:bodyPr>
          <a:lstStyle/>
          <a:p>
            <a:r>
              <a:rPr lang="en-US" sz="1600" dirty="0"/>
              <a:t>Good information sources…</a:t>
            </a:r>
          </a:p>
          <a:p>
            <a:pPr>
              <a:buFont typeface="Arial" panose="020B0604020202020204" pitchFamily="34" charset="0"/>
              <a:buChar char="•"/>
            </a:pPr>
            <a:r>
              <a:rPr lang="en-US" sz="1600" dirty="0"/>
              <a:t>“most like to automate” e.g. slide 27</a:t>
            </a:r>
          </a:p>
          <a:p>
            <a:pPr>
              <a:buFont typeface="Arial" panose="020B0604020202020204" pitchFamily="34" charset="0"/>
              <a:buChar char="•"/>
            </a:pPr>
            <a:r>
              <a:rPr lang="en-US" sz="1600" dirty="0"/>
              <a:t>“future areas of revenue growth” 28 </a:t>
            </a:r>
          </a:p>
          <a:p>
            <a:pPr>
              <a:buFont typeface="Arial" panose="020B0604020202020204" pitchFamily="34" charset="0"/>
              <a:buChar char="•"/>
            </a:pPr>
            <a:r>
              <a:rPr lang="en-US" sz="1600" dirty="0"/>
              <a:t>“pain points in working with clients” 38 </a:t>
            </a:r>
          </a:p>
          <a:p>
            <a:pPr>
              <a:buFont typeface="Arial" panose="020B0604020202020204" pitchFamily="34" charset="0"/>
              <a:buChar char="•"/>
            </a:pPr>
            <a:r>
              <a:rPr lang="en-US" sz="1600" dirty="0"/>
              <a:t>“holding your business back” 39</a:t>
            </a:r>
          </a:p>
          <a:p>
            <a:endParaRPr lang="en-US" sz="1600" dirty="0"/>
          </a:p>
        </p:txBody>
      </p:sp>
      <p:sp>
        <p:nvSpPr>
          <p:cNvPr id="3" name="Title 2">
            <a:extLst>
              <a:ext uri="{FF2B5EF4-FFF2-40B4-BE49-F238E27FC236}">
                <a16:creationId xmlns:a16="http://schemas.microsoft.com/office/drawing/2014/main" id="{90E9FAE2-47A0-4392-B8F4-8DD1CCA3CCB2}"/>
              </a:ext>
            </a:extLst>
          </p:cNvPr>
          <p:cNvSpPr>
            <a:spLocks noGrp="1"/>
          </p:cNvSpPr>
          <p:nvPr>
            <p:ph type="title"/>
          </p:nvPr>
        </p:nvSpPr>
        <p:spPr/>
        <p:txBody>
          <a:bodyPr/>
          <a:lstStyle/>
          <a:p>
            <a:r>
              <a:rPr lang="en-US" dirty="0"/>
              <a:t>Biggest problems – all alone for 12 minutes</a:t>
            </a:r>
          </a:p>
        </p:txBody>
      </p:sp>
      <p:sp>
        <p:nvSpPr>
          <p:cNvPr id="4" name="Content Placeholder 3">
            <a:extLst>
              <a:ext uri="{FF2B5EF4-FFF2-40B4-BE49-F238E27FC236}">
                <a16:creationId xmlns:a16="http://schemas.microsoft.com/office/drawing/2014/main" id="{C3EF6224-2C67-4E1E-BEB1-B5A0554DB809}"/>
              </a:ext>
            </a:extLst>
          </p:cNvPr>
          <p:cNvSpPr>
            <a:spLocks noGrp="1"/>
          </p:cNvSpPr>
          <p:nvPr>
            <p:ph sz="quarter" idx="15"/>
          </p:nvPr>
        </p:nvSpPr>
        <p:spPr/>
        <p:txBody>
          <a:bodyPr/>
          <a:lstStyle/>
          <a:p>
            <a:r>
              <a:rPr lang="en-US" dirty="0"/>
              <a:t>What are the biggest problems faced by accounting firms</a:t>
            </a:r>
          </a:p>
          <a:p>
            <a:endParaRPr lang="en-US" dirty="0"/>
          </a:p>
          <a:p>
            <a:endParaRPr lang="en-US" dirty="0"/>
          </a:p>
          <a:p>
            <a:r>
              <a:rPr lang="en-US" b="1" dirty="0"/>
              <a:t>________ firm leaders need to take care of __________________ or else ______________</a:t>
            </a:r>
          </a:p>
          <a:p>
            <a:r>
              <a:rPr lang="en-US" dirty="0"/>
              <a:t>[type of]					 	[problem to solve]	        [consequence]</a:t>
            </a:r>
          </a:p>
          <a:p>
            <a:endParaRPr lang="en-US" dirty="0"/>
          </a:p>
          <a:p>
            <a:endParaRPr lang="en-US" dirty="0"/>
          </a:p>
          <a:p>
            <a:r>
              <a:rPr lang="en-US" b="1" dirty="0">
                <a:solidFill>
                  <a:schemeClr val="accent3"/>
                </a:solidFill>
              </a:rPr>
              <a:t>Goal: your top 5-7 problems to solve</a:t>
            </a:r>
          </a:p>
        </p:txBody>
      </p:sp>
      <p:sp>
        <p:nvSpPr>
          <p:cNvPr id="5" name="Rectangle 4">
            <a:extLst>
              <a:ext uri="{FF2B5EF4-FFF2-40B4-BE49-F238E27FC236}">
                <a16:creationId xmlns:a16="http://schemas.microsoft.com/office/drawing/2014/main" id="{2C362EC1-B1C7-4C49-81D5-961705043E16}"/>
              </a:ext>
            </a:extLst>
          </p:cNvPr>
          <p:cNvSpPr/>
          <p:nvPr/>
        </p:nvSpPr>
        <p:spPr>
          <a:xfrm>
            <a:off x="244869" y="3963803"/>
            <a:ext cx="4928532" cy="775981"/>
          </a:xfrm>
          <a:prstGeom prst="rect">
            <a:avLst/>
          </a:prstGeom>
          <a:noFill/>
          <a:ln w="762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800">
              <a:solidFill>
                <a:prstClr val="white"/>
              </a:solidFill>
              <a:latin typeface="Arial"/>
            </a:endParaRPr>
          </a:p>
        </p:txBody>
      </p:sp>
    </p:spTree>
    <p:extLst>
      <p:ext uri="{BB962C8B-B14F-4D97-AF65-F5344CB8AC3E}">
        <p14:creationId xmlns:p14="http://schemas.microsoft.com/office/powerpoint/2010/main" val="30050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05C903-3679-4F34-AB33-0D617582D3D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40C2552F-3FF4-4420-BA7D-2D9BFCE6FAF8}"/>
              </a:ext>
            </a:extLst>
          </p:cNvPr>
          <p:cNvSpPr>
            <a:spLocks noGrp="1"/>
          </p:cNvSpPr>
          <p:nvPr>
            <p:ph type="title"/>
          </p:nvPr>
        </p:nvSpPr>
        <p:spPr/>
        <p:txBody>
          <a:bodyPr/>
          <a:lstStyle/>
          <a:p>
            <a:r>
              <a:rPr lang="en-US" dirty="0"/>
              <a:t>Biggest problems – large group consolidation</a:t>
            </a:r>
          </a:p>
        </p:txBody>
      </p:sp>
      <p:sp>
        <p:nvSpPr>
          <p:cNvPr id="4" name="Content Placeholder 3">
            <a:extLst>
              <a:ext uri="{FF2B5EF4-FFF2-40B4-BE49-F238E27FC236}">
                <a16:creationId xmlns:a16="http://schemas.microsoft.com/office/drawing/2014/main" id="{3C6EF45E-2154-4C77-AAF3-8E8ABEC97E14}"/>
              </a:ext>
            </a:extLst>
          </p:cNvPr>
          <p:cNvSpPr>
            <a:spLocks noGrp="1"/>
          </p:cNvSpPr>
          <p:nvPr>
            <p:ph sz="quarter" idx="15"/>
          </p:nvPr>
        </p:nvSpPr>
        <p:spPr/>
        <p:txBody>
          <a:bodyPr/>
          <a:lstStyle/>
          <a:p>
            <a:r>
              <a:rPr lang="en-US" dirty="0"/>
              <a:t>Process</a:t>
            </a:r>
          </a:p>
          <a:p>
            <a:pPr marL="457200" indent="-457200">
              <a:buAutoNum type="arabicPeriod"/>
            </a:pPr>
            <a:r>
              <a:rPr lang="en-US" dirty="0"/>
              <a:t>Group A presents first idea</a:t>
            </a:r>
          </a:p>
          <a:p>
            <a:pPr marL="457200" indent="-457200">
              <a:buAutoNum type="arabicPeriod"/>
            </a:pPr>
            <a:r>
              <a:rPr lang="en-US" dirty="0"/>
              <a:t>Group B presents their first idea – unless it’s already up</a:t>
            </a:r>
          </a:p>
          <a:p>
            <a:pPr marL="457200" indent="-457200">
              <a:buAutoNum type="arabicPeriod"/>
            </a:pPr>
            <a:r>
              <a:rPr lang="en-US" dirty="0"/>
              <a:t>Etc.</a:t>
            </a:r>
          </a:p>
          <a:p>
            <a:pPr marL="457200" indent="-457200">
              <a:buAutoNum type="arabicPeriod"/>
            </a:pPr>
            <a:r>
              <a:rPr lang="en-US" dirty="0"/>
              <a:t> </a:t>
            </a:r>
          </a:p>
        </p:txBody>
      </p:sp>
    </p:spTree>
    <p:extLst>
      <p:ext uri="{BB962C8B-B14F-4D97-AF65-F5344CB8AC3E}">
        <p14:creationId xmlns:p14="http://schemas.microsoft.com/office/powerpoint/2010/main" val="42106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Assignment: Yes And, Yes But…</a:t>
            </a:r>
          </a:p>
        </p:txBody>
      </p:sp>
      <p:sp>
        <p:nvSpPr>
          <p:cNvPr id="2" name="Content Placeholder 1"/>
          <p:cNvSpPr>
            <a:spLocks noGrp="1"/>
          </p:cNvSpPr>
          <p:nvPr>
            <p:ph sz="quarter" idx="15"/>
          </p:nvPr>
        </p:nvSpPr>
        <p:spPr>
          <a:xfrm>
            <a:off x="380900" y="1295403"/>
            <a:ext cx="11427023" cy="1288407"/>
          </a:xfrm>
        </p:spPr>
        <p:txBody>
          <a:bodyPr/>
          <a:lstStyle/>
          <a:p>
            <a:pPr>
              <a:lnSpc>
                <a:spcPct val="120000"/>
              </a:lnSpc>
              <a:spcAft>
                <a:spcPct val="25000"/>
              </a:spcAft>
              <a:buClr>
                <a:schemeClr val="tx1"/>
              </a:buClr>
              <a:buSzPct val="80000"/>
            </a:pPr>
            <a:r>
              <a:rPr lang="en-CA" altLang="en-US" dirty="0"/>
              <a:t>Present your list of ideas… </a:t>
            </a:r>
          </a:p>
          <a:p>
            <a:pPr>
              <a:lnSpc>
                <a:spcPct val="120000"/>
              </a:lnSpc>
              <a:spcAft>
                <a:spcPct val="25000"/>
              </a:spcAft>
              <a:buClr>
                <a:schemeClr val="tx1"/>
              </a:buClr>
              <a:buSzPct val="80000"/>
            </a:pPr>
            <a:r>
              <a:rPr lang="en-US" altLang="en-US" i="1" dirty="0"/>
              <a:t>If we want the Onvio team to reach its greatest creative potential, we need to invest in an-all team trip to Tahiti next year</a:t>
            </a:r>
            <a:r>
              <a:rPr lang="en-US" i="1" dirty="0"/>
              <a:t>.</a:t>
            </a:r>
          </a:p>
        </p:txBody>
      </p:sp>
      <p:sp>
        <p:nvSpPr>
          <p:cNvPr id="4" name="Content Placeholder 1">
            <a:extLst>
              <a:ext uri="{FF2B5EF4-FFF2-40B4-BE49-F238E27FC236}">
                <a16:creationId xmlns:a16="http://schemas.microsoft.com/office/drawing/2014/main" id="{917CA89A-55B2-42B9-876D-198DAB3378E3}"/>
              </a:ext>
            </a:extLst>
          </p:cNvPr>
          <p:cNvSpPr txBox="1">
            <a:spLocks/>
          </p:cNvSpPr>
          <p:nvPr/>
        </p:nvSpPr>
        <p:spPr>
          <a:xfrm>
            <a:off x="380899" y="2717336"/>
            <a:ext cx="11516278" cy="3054290"/>
          </a:xfrm>
          <a:prstGeom prst="rect">
            <a:avLst/>
          </a:prstGeom>
        </p:spPr>
        <p:txBody>
          <a:bodyPr vert="horz" lIns="0" tIns="0" rIns="0" bIns="0" rtlCol="0">
            <a:normAutofit/>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kern="1200">
                <a:solidFill>
                  <a:schemeClr val="tx1"/>
                </a:solidFill>
                <a:latin typeface="+mn-lt"/>
                <a:ea typeface="ＭＳ Ｐゴシック" charset="0"/>
                <a:cs typeface="+mn-cs"/>
              </a:defRPr>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kern="1200">
                <a:solidFill>
                  <a:schemeClr val="tx1"/>
                </a:solidFill>
                <a:latin typeface="+mn-lt"/>
                <a:ea typeface="ＭＳ Ｐゴシック" charset="0"/>
                <a:cs typeface="+mn-cs"/>
              </a:defRPr>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kern="1200">
                <a:solidFill>
                  <a:schemeClr val="tx1"/>
                </a:solidFill>
                <a:latin typeface="+mn-lt"/>
                <a:ea typeface="ＭＳ Ｐゴシック" charset="0"/>
                <a:cs typeface="+mn-cs"/>
              </a:defRPr>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kern="1200">
                <a:solidFill>
                  <a:schemeClr val="tx1"/>
                </a:solidFill>
                <a:latin typeface="+mn-lt"/>
                <a:ea typeface="ＭＳ Ｐゴシック" charset="0"/>
                <a:cs typeface="+mn-cs"/>
              </a:defRPr>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kern="1200">
                <a:solidFill>
                  <a:schemeClr val="tx1"/>
                </a:solidFill>
                <a:latin typeface="+mn-lt"/>
                <a:ea typeface="ＭＳ Ｐゴシック" charset="0"/>
                <a:cs typeface="+mn-cs"/>
              </a:defRPr>
            </a:lvl5pPr>
            <a:lvl6pPr marL="1081088" indent="-163513" algn="l" defTabSz="457200" rtl="0" eaLnBrk="1" latinLnBrk="0" hangingPunct="1">
              <a:lnSpc>
                <a:spcPct val="100000"/>
              </a:lnSpc>
              <a:spcBef>
                <a:spcPts val="0"/>
              </a:spcBef>
              <a:spcAft>
                <a:spcPts val="400"/>
              </a:spcAft>
              <a:buClr>
                <a:schemeClr val="tx2"/>
              </a:buClr>
              <a:buFont typeface="Arial"/>
              <a:buChar char="•"/>
              <a:defRPr sz="1200" kern="1200">
                <a:solidFill>
                  <a:schemeClr val="tx1"/>
                </a:solidFill>
                <a:latin typeface="+mn-lt"/>
                <a:ea typeface="+mn-ea"/>
                <a:cs typeface="+mn-cs"/>
              </a:defRPr>
            </a:lvl6pPr>
            <a:lvl7pPr marL="1243584" indent="-164592" algn="l" defTabSz="457200" rtl="0" eaLnBrk="1" latinLnBrk="0" hangingPunct="1">
              <a:lnSpc>
                <a:spcPct val="100000"/>
              </a:lnSpc>
              <a:spcBef>
                <a:spcPts val="0"/>
              </a:spcBef>
              <a:spcAft>
                <a:spcPts val="400"/>
              </a:spcAft>
              <a:buClr>
                <a:schemeClr val="tx2"/>
              </a:buClr>
              <a:buFont typeface="Lucida Grande"/>
              <a:buChar char="–"/>
              <a:defRPr sz="1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1" dirty="0">
                <a:solidFill>
                  <a:srgbClr val="4D4D4D"/>
                </a:solidFill>
                <a:latin typeface="Calibri" panose="020F0502020204030204" pitchFamily="34" charset="0"/>
                <a:ea typeface="DengXian" panose="02010600030101010101" pitchFamily="2" charset="-122"/>
                <a:cs typeface="Calibri" panose="020F0502020204030204" pitchFamily="34" charset="0"/>
              </a:rPr>
              <a:t>A brainstorming warm-up</a:t>
            </a:r>
            <a:r>
              <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rPr>
              <a:t>: </a:t>
            </a:r>
          </a:p>
          <a:p>
            <a:pPr marL="342900" indent="-342900">
              <a:spcAft>
                <a:spcPts val="0"/>
              </a:spcAft>
              <a:buFont typeface="Arial" panose="020B0604020202020204" pitchFamily="34" charset="0"/>
              <a:buAutoNum type="arabicPeriod"/>
            </a:pPr>
            <a:r>
              <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rPr>
              <a:t>Take turns around the group</a:t>
            </a:r>
          </a:p>
          <a:p>
            <a:pPr marL="342900" indent="-342900">
              <a:spcAft>
                <a:spcPts val="0"/>
              </a:spcAft>
              <a:buFont typeface="Arial" panose="020B0604020202020204" pitchFamily="34" charset="0"/>
              <a:buAutoNum type="arabicPeriod"/>
            </a:pPr>
            <a:r>
              <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rPr>
              <a:t>The first person adds to this statement using the words ‘Yes, and’ or ‘Yes, but’</a:t>
            </a:r>
          </a:p>
          <a:p>
            <a:pPr marL="342900" indent="-342900">
              <a:spcAft>
                <a:spcPts val="0"/>
              </a:spcAft>
              <a:buFont typeface="Arial" panose="020B0604020202020204" pitchFamily="34" charset="0"/>
              <a:buAutoNum type="arabicPeriod"/>
            </a:pPr>
            <a:r>
              <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rPr>
              <a:t>Every subsequent participant in your team must add to this idea by starting their sentence with ‘Yes, and’ or ‘Yes, but’</a:t>
            </a:r>
          </a:p>
          <a:p>
            <a:pPr marL="342900" indent="-342900">
              <a:spcAft>
                <a:spcPts val="0"/>
              </a:spcAft>
              <a:buFont typeface="Arial" panose="020B0604020202020204" pitchFamily="34" charset="0"/>
              <a:buAutoNum type="arabicPeriod"/>
            </a:pPr>
            <a:r>
              <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rPr>
              <a:t>Continue until every person has shared two ideas.</a:t>
            </a:r>
          </a:p>
          <a:p>
            <a:pPr marL="342900" indent="-342900">
              <a:spcAft>
                <a:spcPts val="0"/>
              </a:spcAft>
              <a:buFont typeface="Arial" panose="020B0604020202020204" pitchFamily="34" charset="0"/>
              <a:buAutoNum type="arabicPeriod"/>
            </a:pPr>
            <a:endPar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endParaRPr>
          </a:p>
          <a:p>
            <a:pPr marL="285750" indent="-285750">
              <a:spcAft>
                <a:spcPts val="0"/>
              </a:spcAft>
              <a:buFont typeface="Arial" panose="020B0604020202020204" pitchFamily="34" charset="0"/>
              <a:buChar char="•"/>
            </a:pPr>
            <a:r>
              <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rPr>
              <a:t>Just type on the sticky</a:t>
            </a:r>
          </a:p>
          <a:p>
            <a:pPr marL="285750" indent="-285750">
              <a:spcAft>
                <a:spcPts val="0"/>
              </a:spcAft>
              <a:buFont typeface="Arial" panose="020B0604020202020204" pitchFamily="34" charset="0"/>
              <a:buChar char="•"/>
            </a:pPr>
            <a:r>
              <a:rPr lang="en-US" sz="1800" dirty="0">
                <a:solidFill>
                  <a:srgbClr val="4D4D4D"/>
                </a:solidFill>
                <a:latin typeface="Calibri" panose="020F0502020204030204" pitchFamily="34" charset="0"/>
                <a:ea typeface="DengXian" panose="02010600030101010101" pitchFamily="2" charset="-122"/>
                <a:cs typeface="Calibri" panose="020F0502020204030204" pitchFamily="34" charset="0"/>
              </a:rPr>
              <a:t>Be sure to BUILD ON the total idea, not just the original idea</a:t>
            </a:r>
          </a:p>
        </p:txBody>
      </p:sp>
    </p:spTree>
    <p:extLst>
      <p:ext uri="{BB962C8B-B14F-4D97-AF65-F5344CB8AC3E}">
        <p14:creationId xmlns:p14="http://schemas.microsoft.com/office/powerpoint/2010/main" val="49796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 Yes And, Yes But…</a:t>
            </a:r>
          </a:p>
        </p:txBody>
      </p:sp>
      <p:sp>
        <p:nvSpPr>
          <p:cNvPr id="2" name="Content Placeholder 1"/>
          <p:cNvSpPr>
            <a:spLocks noGrp="1"/>
          </p:cNvSpPr>
          <p:nvPr>
            <p:ph sz="quarter" idx="15"/>
          </p:nvPr>
        </p:nvSpPr>
        <p:spPr/>
        <p:txBody>
          <a:bodyPr/>
          <a:lstStyle/>
          <a:p>
            <a:pPr marL="342797" indent="-342797">
              <a:lnSpc>
                <a:spcPct val="120000"/>
              </a:lnSpc>
              <a:buSzPct val="75000"/>
              <a:buFont typeface="Arial" panose="020B0604020202020204" pitchFamily="34" charset="0"/>
              <a:buChar char="•"/>
            </a:pPr>
            <a:r>
              <a:rPr lang="en-US" altLang="en-US" dirty="0"/>
              <a:t>Which teams got further, those doing yes and or yes but? </a:t>
            </a:r>
          </a:p>
          <a:p>
            <a:pPr marL="342797" indent="-342797">
              <a:lnSpc>
                <a:spcPct val="120000"/>
              </a:lnSpc>
              <a:buSzPct val="75000"/>
              <a:buFont typeface="Arial" panose="020B0604020202020204" pitchFamily="34" charset="0"/>
              <a:buChar char="•"/>
            </a:pPr>
            <a:r>
              <a:rPr lang="en-US" altLang="en-US" dirty="0"/>
              <a:t>Did anyone feel their ideas were rejected? Why?</a:t>
            </a:r>
          </a:p>
          <a:p>
            <a:pPr marL="342797" indent="-342797">
              <a:lnSpc>
                <a:spcPct val="120000"/>
              </a:lnSpc>
              <a:buSzPct val="75000"/>
              <a:buFont typeface="Arial" panose="020B0604020202020204" pitchFamily="34" charset="0"/>
              <a:buChar char="•"/>
            </a:pPr>
            <a:r>
              <a:rPr lang="en-US" altLang="en-US" dirty="0"/>
              <a:t>Does it help to speak? What if you were not allowed to speak?</a:t>
            </a:r>
          </a:p>
          <a:p>
            <a:pPr marL="342797" indent="-342797">
              <a:lnSpc>
                <a:spcPct val="120000"/>
              </a:lnSpc>
              <a:buSzPct val="75000"/>
              <a:buFont typeface="Arial" panose="020B0604020202020204" pitchFamily="34" charset="0"/>
              <a:buChar char="•"/>
            </a:pPr>
            <a:r>
              <a:rPr lang="en-US" altLang="en-US" dirty="0"/>
              <a:t>On which team would you prefer to work?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44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197736-D5E5-4066-9106-EFF4C5C1DA4E}"/>
              </a:ext>
            </a:extLst>
          </p:cNvPr>
          <p:cNvSpPr txBox="1"/>
          <p:nvPr/>
        </p:nvSpPr>
        <p:spPr>
          <a:xfrm>
            <a:off x="809679" y="4438360"/>
            <a:ext cx="3149430" cy="1661993"/>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Arial" panose="020B0604020202020204"/>
              </a:rPr>
              <a:t>Steve Hansen</a:t>
            </a: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Arial" panose="020B0604020202020204"/>
              </a:rPr>
              <a:t>Partner</a:t>
            </a:r>
          </a:p>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a:p>
            <a:pPr lvl="0">
              <a:defRPr/>
            </a:pPr>
            <a:r>
              <a:rPr lang="en-CA" sz="1800">
                <a:solidFill>
                  <a:schemeClr val="bg1"/>
                </a:solidFill>
                <a:latin typeface="Arial" panose="020B0604020202020204" pitchFamily="34" charset="0"/>
                <a:cs typeface="Arial" panose="020B0604020202020204" pitchFamily="34" charset="0"/>
              </a:rPr>
              <a:t>(612) 509-5000 x305</a:t>
            </a:r>
          </a:p>
          <a:p>
            <a:pPr lvl="0">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steveh@phase-5.com</a:t>
            </a: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AB8C2016-6F25-4931-8E46-303DFFCD02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09679" y="2148886"/>
            <a:ext cx="2163041" cy="2163041"/>
          </a:xfrm>
          <a:prstGeom prst="rect">
            <a:avLst/>
          </a:prstGeom>
        </p:spPr>
      </p:pic>
      <p:sp>
        <p:nvSpPr>
          <p:cNvPr id="5" name="Title 1">
            <a:extLst>
              <a:ext uri="{FF2B5EF4-FFF2-40B4-BE49-F238E27FC236}">
                <a16:creationId xmlns:a16="http://schemas.microsoft.com/office/drawing/2014/main" id="{16ED6AF3-A71A-44FC-9420-2625C78FEC77}"/>
              </a:ext>
            </a:extLst>
          </p:cNvPr>
          <p:cNvSpPr>
            <a:spLocks noGrp="1"/>
          </p:cNvSpPr>
          <p:nvPr>
            <p:ph type="title"/>
          </p:nvPr>
        </p:nvSpPr>
        <p:spPr>
          <a:xfrm>
            <a:off x="805812" y="949248"/>
            <a:ext cx="10806116" cy="576064"/>
          </a:xfrm>
        </p:spPr>
        <p:txBody>
          <a:bodyPr lIns="91440" tIns="45720" rIns="91440" bIns="45720" anchor="t"/>
          <a:lstStyle/>
          <a:p>
            <a:r>
              <a:rPr lang="en-US" sz="3600" dirty="0">
                <a:latin typeface="Arial"/>
              </a:rPr>
              <a:t>Questions?</a:t>
            </a:r>
            <a:endParaRPr lang="en-US" dirty="0"/>
          </a:p>
        </p:txBody>
      </p:sp>
    </p:spTree>
    <p:extLst>
      <p:ext uri="{BB962C8B-B14F-4D97-AF65-F5344CB8AC3E}">
        <p14:creationId xmlns:p14="http://schemas.microsoft.com/office/powerpoint/2010/main" val="26777804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E7BBBC60-2329-4431-9025-ECCF275577B7}"/>
              </a:ext>
            </a:extLst>
          </p:cNvPr>
          <p:cNvPicPr>
            <a:picLocks noChangeAspect="1"/>
          </p:cNvPicPr>
          <p:nvPr/>
        </p:nvPicPr>
        <p:blipFill rotWithShape="1">
          <a:blip r:embed="rId2">
            <a:extLst>
              <a:ext uri="{28A0092B-C50C-407E-A947-70E740481C1C}">
                <a14:useLocalDpi xmlns:a14="http://schemas.microsoft.com/office/drawing/2010/main" val="0"/>
              </a:ext>
            </a:extLst>
          </a:blip>
          <a:srcRect l="10239" t="12842" r="22664" b="13962"/>
          <a:stretch/>
        </p:blipFill>
        <p:spPr>
          <a:xfrm>
            <a:off x="9006" y="0"/>
            <a:ext cx="12192000" cy="6858000"/>
          </a:xfrm>
          <a:prstGeom prst="rect">
            <a:avLst/>
          </a:prstGeom>
        </p:spPr>
      </p:pic>
      <p:sp>
        <p:nvSpPr>
          <p:cNvPr id="6" name="Title 5">
            <a:extLst>
              <a:ext uri="{FF2B5EF4-FFF2-40B4-BE49-F238E27FC236}">
                <a16:creationId xmlns:a16="http://schemas.microsoft.com/office/drawing/2014/main" id="{FC69F708-5683-485E-B742-EBF64265CD4E}"/>
              </a:ext>
            </a:extLst>
          </p:cNvPr>
          <p:cNvSpPr>
            <a:spLocks noGrp="1"/>
          </p:cNvSpPr>
          <p:nvPr>
            <p:ph type="title"/>
          </p:nvPr>
        </p:nvSpPr>
        <p:spPr/>
        <p:txBody>
          <a:bodyPr/>
          <a:lstStyle/>
          <a:p>
            <a:r>
              <a:rPr lang="en-US" dirty="0"/>
              <a:t>It’s not enough to show the grass is greener…</a:t>
            </a:r>
          </a:p>
        </p:txBody>
      </p:sp>
      <p:sp>
        <p:nvSpPr>
          <p:cNvPr id="2" name="Slide Number Placeholder 1">
            <a:extLst>
              <a:ext uri="{FF2B5EF4-FFF2-40B4-BE49-F238E27FC236}">
                <a16:creationId xmlns:a16="http://schemas.microsoft.com/office/drawing/2014/main" id="{407EFB38-B43C-4BBC-9B86-8CC8220E9FA4}"/>
              </a:ext>
            </a:extLst>
          </p:cNvPr>
          <p:cNvSpPr>
            <a:spLocks noGrp="1"/>
          </p:cNvSpPr>
          <p:nvPr>
            <p:ph type="sldNum" sz="quarter" idx="12"/>
          </p:nvPr>
        </p:nvSpPr>
        <p:spPr/>
        <p:txBody>
          <a:bodyPr/>
          <a:lstStyle/>
          <a:p>
            <a:fld id="{5C80F023-E63B-4AB5-8D35-7189DEB9BB65}" type="slidenum">
              <a:rPr lang="en-CA" smtClean="0"/>
              <a:pPr/>
              <a:t>3</a:t>
            </a:fld>
            <a:endParaRPr lang="en-CA"/>
          </a:p>
        </p:txBody>
      </p:sp>
      <p:sp>
        <p:nvSpPr>
          <p:cNvPr id="11" name="Rectangle 5">
            <a:extLst>
              <a:ext uri="{FF2B5EF4-FFF2-40B4-BE49-F238E27FC236}">
                <a16:creationId xmlns:a16="http://schemas.microsoft.com/office/drawing/2014/main" id="{C48FFAFB-1ADE-4235-B028-E82C123CF15C}"/>
              </a:ext>
            </a:extLst>
          </p:cNvPr>
          <p:cNvSpPr>
            <a:spLocks noChangeArrowheads="1"/>
          </p:cNvSpPr>
          <p:nvPr/>
        </p:nvSpPr>
        <p:spPr bwMode="auto">
          <a:xfrm>
            <a:off x="682625" y="4498975"/>
            <a:ext cx="5403850" cy="457200"/>
          </a:xfrm>
          <a:prstGeom prst="rect">
            <a:avLst/>
          </a:prstGeom>
          <a:solidFill>
            <a:srgbClr val="0086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a:extLst>
              <a:ext uri="{FF2B5EF4-FFF2-40B4-BE49-F238E27FC236}">
                <a16:creationId xmlns:a16="http://schemas.microsoft.com/office/drawing/2014/main" id="{C15861DB-5403-4469-A44F-224D10B03776}"/>
              </a:ext>
            </a:extLst>
          </p:cNvPr>
          <p:cNvSpPr>
            <a:spLocks noChangeArrowheads="1"/>
          </p:cNvSpPr>
          <p:nvPr/>
        </p:nvSpPr>
        <p:spPr bwMode="auto">
          <a:xfrm>
            <a:off x="6086475" y="4498975"/>
            <a:ext cx="5403850" cy="457200"/>
          </a:xfrm>
          <a:prstGeom prst="rect">
            <a:avLst/>
          </a:prstGeom>
          <a:solidFill>
            <a:srgbClr val="0086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3">
            <a:extLst>
              <a:ext uri="{FF2B5EF4-FFF2-40B4-BE49-F238E27FC236}">
                <a16:creationId xmlns:a16="http://schemas.microsoft.com/office/drawing/2014/main" id="{000B713A-7CC2-4B38-97FA-B859366CC634}"/>
              </a:ext>
            </a:extLst>
          </p:cNvPr>
          <p:cNvSpPr>
            <a:spLocks noChangeShapeType="1"/>
          </p:cNvSpPr>
          <p:nvPr/>
        </p:nvSpPr>
        <p:spPr bwMode="auto">
          <a:xfrm>
            <a:off x="6086475" y="4492625"/>
            <a:ext cx="0" cy="18415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5">
            <a:extLst>
              <a:ext uri="{FF2B5EF4-FFF2-40B4-BE49-F238E27FC236}">
                <a16:creationId xmlns:a16="http://schemas.microsoft.com/office/drawing/2014/main" id="{65EEECC2-3463-4D45-A144-164806682F4F}"/>
              </a:ext>
            </a:extLst>
          </p:cNvPr>
          <p:cNvSpPr>
            <a:spLocks noChangeShapeType="1"/>
          </p:cNvSpPr>
          <p:nvPr/>
        </p:nvSpPr>
        <p:spPr bwMode="auto">
          <a:xfrm>
            <a:off x="677863" y="5413375"/>
            <a:ext cx="10818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6">
            <a:extLst>
              <a:ext uri="{FF2B5EF4-FFF2-40B4-BE49-F238E27FC236}">
                <a16:creationId xmlns:a16="http://schemas.microsoft.com/office/drawing/2014/main" id="{9B8523A4-23EE-41EA-939D-D3F935581437}"/>
              </a:ext>
            </a:extLst>
          </p:cNvPr>
          <p:cNvSpPr>
            <a:spLocks noChangeShapeType="1"/>
          </p:cNvSpPr>
          <p:nvPr/>
        </p:nvSpPr>
        <p:spPr bwMode="auto">
          <a:xfrm>
            <a:off x="677863" y="5870575"/>
            <a:ext cx="10818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7">
            <a:extLst>
              <a:ext uri="{FF2B5EF4-FFF2-40B4-BE49-F238E27FC236}">
                <a16:creationId xmlns:a16="http://schemas.microsoft.com/office/drawing/2014/main" id="{DC3DEA63-FCEF-48C9-B86F-63D49E56D2F5}"/>
              </a:ext>
            </a:extLst>
          </p:cNvPr>
          <p:cNvSpPr>
            <a:spLocks noChangeShapeType="1"/>
          </p:cNvSpPr>
          <p:nvPr/>
        </p:nvSpPr>
        <p:spPr bwMode="auto">
          <a:xfrm>
            <a:off x="682625" y="4491038"/>
            <a:ext cx="0" cy="18430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a:extLst>
              <a:ext uri="{FF2B5EF4-FFF2-40B4-BE49-F238E27FC236}">
                <a16:creationId xmlns:a16="http://schemas.microsoft.com/office/drawing/2014/main" id="{D0CEEB33-868C-44A1-A52A-95A40D00C9A1}"/>
              </a:ext>
            </a:extLst>
          </p:cNvPr>
          <p:cNvSpPr>
            <a:spLocks noChangeShapeType="1"/>
          </p:cNvSpPr>
          <p:nvPr/>
        </p:nvSpPr>
        <p:spPr bwMode="auto">
          <a:xfrm>
            <a:off x="11490325" y="4492625"/>
            <a:ext cx="0" cy="18415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a:extLst>
              <a:ext uri="{FF2B5EF4-FFF2-40B4-BE49-F238E27FC236}">
                <a16:creationId xmlns:a16="http://schemas.microsoft.com/office/drawing/2014/main" id="{5897A875-0932-4965-BD2A-0AA3BBBD5BCE}"/>
              </a:ext>
            </a:extLst>
          </p:cNvPr>
          <p:cNvSpPr>
            <a:spLocks noChangeShapeType="1"/>
          </p:cNvSpPr>
          <p:nvPr/>
        </p:nvSpPr>
        <p:spPr bwMode="auto">
          <a:xfrm>
            <a:off x="677863" y="4498975"/>
            <a:ext cx="10818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0">
            <a:extLst>
              <a:ext uri="{FF2B5EF4-FFF2-40B4-BE49-F238E27FC236}">
                <a16:creationId xmlns:a16="http://schemas.microsoft.com/office/drawing/2014/main" id="{BB48D2CB-F5EE-4B2E-8ED7-611FBF399C19}"/>
              </a:ext>
            </a:extLst>
          </p:cNvPr>
          <p:cNvSpPr>
            <a:spLocks noChangeShapeType="1"/>
          </p:cNvSpPr>
          <p:nvPr/>
        </p:nvSpPr>
        <p:spPr bwMode="auto">
          <a:xfrm>
            <a:off x="677863" y="6327775"/>
            <a:ext cx="108188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
            <a:extLst>
              <a:ext uri="{FF2B5EF4-FFF2-40B4-BE49-F238E27FC236}">
                <a16:creationId xmlns:a16="http://schemas.microsoft.com/office/drawing/2014/main" id="{3AE79E9C-C011-4D10-8F3E-0D0AB9C9FD6F}"/>
              </a:ext>
            </a:extLst>
          </p:cNvPr>
          <p:cNvSpPr>
            <a:spLocks noChangeArrowheads="1"/>
          </p:cNvSpPr>
          <p:nvPr/>
        </p:nvSpPr>
        <p:spPr bwMode="auto">
          <a:xfrm>
            <a:off x="774700" y="4559300"/>
            <a:ext cx="2195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rPr>
              <a:t>Insights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FF023BB5-832C-4E47-B9F1-1347C645ED38}"/>
              </a:ext>
            </a:extLst>
          </p:cNvPr>
          <p:cNvSpPr>
            <a:spLocks noChangeArrowheads="1"/>
          </p:cNvSpPr>
          <p:nvPr/>
        </p:nvSpPr>
        <p:spPr bwMode="auto">
          <a:xfrm>
            <a:off x="6178550" y="4559300"/>
            <a:ext cx="9429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rPr>
              <a:t>JTBD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EDD5946A-1BD2-4CBA-BCCE-220451403E37}"/>
              </a:ext>
            </a:extLst>
          </p:cNvPr>
          <p:cNvSpPr>
            <a:spLocks noChangeArrowheads="1"/>
          </p:cNvSpPr>
          <p:nvPr/>
        </p:nvSpPr>
        <p:spPr bwMode="auto">
          <a:xfrm>
            <a:off x="1333500" y="5026025"/>
            <a:ext cx="2365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0201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9" name="Group 38">
            <a:extLst>
              <a:ext uri="{FF2B5EF4-FFF2-40B4-BE49-F238E27FC236}">
                <a16:creationId xmlns:a16="http://schemas.microsoft.com/office/drawing/2014/main" id="{F85B5DEF-5115-4A97-ABA9-2BDF219AB00F}"/>
              </a:ext>
            </a:extLst>
          </p:cNvPr>
          <p:cNvGrpSpPr/>
          <p:nvPr/>
        </p:nvGrpSpPr>
        <p:grpSpPr>
          <a:xfrm>
            <a:off x="677863" y="4956175"/>
            <a:ext cx="10818813" cy="474663"/>
            <a:chOff x="677863" y="4956175"/>
            <a:chExt cx="10818813" cy="474663"/>
          </a:xfrm>
        </p:grpSpPr>
        <p:sp>
          <p:nvSpPr>
            <p:cNvPr id="13" name="Rectangle 7">
              <a:extLst>
                <a:ext uri="{FF2B5EF4-FFF2-40B4-BE49-F238E27FC236}">
                  <a16:creationId xmlns:a16="http://schemas.microsoft.com/office/drawing/2014/main" id="{ADF65A72-AE05-4A1A-8862-C7892EAC3DE6}"/>
                </a:ext>
              </a:extLst>
            </p:cNvPr>
            <p:cNvSpPr>
              <a:spLocks noChangeArrowheads="1"/>
            </p:cNvSpPr>
            <p:nvPr/>
          </p:nvSpPr>
          <p:spPr bwMode="auto">
            <a:xfrm>
              <a:off x="682625" y="4956175"/>
              <a:ext cx="5403850" cy="457200"/>
            </a:xfrm>
            <a:prstGeom prst="rect">
              <a:avLst/>
            </a:prstGeom>
            <a:solidFill>
              <a:srgbClr val="CBD9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EA022B7E-CC93-484C-8CD5-355FCB2C7345}"/>
                </a:ext>
              </a:extLst>
            </p:cNvPr>
            <p:cNvSpPr>
              <a:spLocks noChangeArrowheads="1"/>
            </p:cNvSpPr>
            <p:nvPr/>
          </p:nvSpPr>
          <p:spPr bwMode="auto">
            <a:xfrm>
              <a:off x="6086475" y="4956175"/>
              <a:ext cx="5403850" cy="457200"/>
            </a:xfrm>
            <a:prstGeom prst="rect">
              <a:avLst/>
            </a:prstGeom>
            <a:solidFill>
              <a:srgbClr val="CBD9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Line 14">
              <a:extLst>
                <a:ext uri="{FF2B5EF4-FFF2-40B4-BE49-F238E27FC236}">
                  <a16:creationId xmlns:a16="http://schemas.microsoft.com/office/drawing/2014/main" id="{6817EB5C-25EA-4DC2-8F01-0A5049D4AC3F}"/>
                </a:ext>
              </a:extLst>
            </p:cNvPr>
            <p:cNvSpPr>
              <a:spLocks noChangeShapeType="1"/>
            </p:cNvSpPr>
            <p:nvPr/>
          </p:nvSpPr>
          <p:spPr bwMode="auto">
            <a:xfrm>
              <a:off x="677863" y="4956175"/>
              <a:ext cx="1081881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3">
              <a:extLst>
                <a:ext uri="{FF2B5EF4-FFF2-40B4-BE49-F238E27FC236}">
                  <a16:creationId xmlns:a16="http://schemas.microsoft.com/office/drawing/2014/main" id="{5957D672-AEC2-41EF-9B3A-EC3D7ADB95FA}"/>
                </a:ext>
              </a:extLst>
            </p:cNvPr>
            <p:cNvSpPr>
              <a:spLocks noChangeArrowheads="1"/>
            </p:cNvSpPr>
            <p:nvPr/>
          </p:nvSpPr>
          <p:spPr bwMode="auto">
            <a:xfrm>
              <a:off x="774700" y="5026025"/>
              <a:ext cx="695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0201F"/>
                  </a:solidFill>
                  <a:effectLst/>
                  <a:latin typeface="Arial" panose="020B0604020202020204" pitchFamily="34"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23919386-6A1B-4050-8F29-C42B1603287D}"/>
                </a:ext>
              </a:extLst>
            </p:cNvPr>
            <p:cNvSpPr>
              <a:spLocks noChangeArrowheads="1"/>
            </p:cNvSpPr>
            <p:nvPr/>
          </p:nvSpPr>
          <p:spPr bwMode="auto">
            <a:xfrm>
              <a:off x="1435100" y="5026025"/>
              <a:ext cx="16113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0201F"/>
                  </a:solidFill>
                  <a:effectLst/>
                  <a:latin typeface="Arial" panose="020B0604020202020204" pitchFamily="34" charset="0"/>
                </a:rPr>
                <a:t>functioning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1F9B9142-A533-452D-8F47-96B9BFF00D1B}"/>
                </a:ext>
              </a:extLst>
            </p:cNvPr>
            <p:cNvSpPr>
              <a:spLocks noChangeArrowheads="1"/>
            </p:cNvSpPr>
            <p:nvPr/>
          </p:nvSpPr>
          <p:spPr bwMode="auto">
            <a:xfrm>
              <a:off x="6178550" y="5026025"/>
              <a:ext cx="39512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0201F"/>
                  </a:solidFill>
                  <a:effectLst/>
                  <a:latin typeface="Arial" panose="020B0604020202020204" pitchFamily="34" charset="0"/>
                </a:rPr>
                <a:t>Pull weeds, apply chemicals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4" name="Rectangle 28">
            <a:extLst>
              <a:ext uri="{FF2B5EF4-FFF2-40B4-BE49-F238E27FC236}">
                <a16:creationId xmlns:a16="http://schemas.microsoft.com/office/drawing/2014/main" id="{A5FF01B2-F84D-4494-AF40-092F1DD41395}"/>
              </a:ext>
            </a:extLst>
          </p:cNvPr>
          <p:cNvSpPr>
            <a:spLocks noChangeArrowheads="1"/>
          </p:cNvSpPr>
          <p:nvPr/>
        </p:nvSpPr>
        <p:spPr bwMode="auto">
          <a:xfrm>
            <a:off x="1400175" y="5483225"/>
            <a:ext cx="2365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0201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0" name="Group 39">
            <a:extLst>
              <a:ext uri="{FF2B5EF4-FFF2-40B4-BE49-F238E27FC236}">
                <a16:creationId xmlns:a16="http://schemas.microsoft.com/office/drawing/2014/main" id="{F7137E2D-350E-4823-9E0B-FF94A9AA4491}"/>
              </a:ext>
            </a:extLst>
          </p:cNvPr>
          <p:cNvGrpSpPr/>
          <p:nvPr/>
        </p:nvGrpSpPr>
        <p:grpSpPr>
          <a:xfrm>
            <a:off x="682625" y="5413375"/>
            <a:ext cx="10807700" cy="474663"/>
            <a:chOff x="682625" y="5413375"/>
            <a:chExt cx="10807700" cy="474663"/>
          </a:xfrm>
        </p:grpSpPr>
        <p:sp>
          <p:nvSpPr>
            <p:cNvPr id="15" name="Rectangle 9">
              <a:extLst>
                <a:ext uri="{FF2B5EF4-FFF2-40B4-BE49-F238E27FC236}">
                  <a16:creationId xmlns:a16="http://schemas.microsoft.com/office/drawing/2014/main" id="{BC0A71B4-387D-44A5-893A-8DB5738332E3}"/>
                </a:ext>
              </a:extLst>
            </p:cNvPr>
            <p:cNvSpPr>
              <a:spLocks noChangeArrowheads="1"/>
            </p:cNvSpPr>
            <p:nvPr/>
          </p:nvSpPr>
          <p:spPr bwMode="auto">
            <a:xfrm>
              <a:off x="682625" y="5413375"/>
              <a:ext cx="5403850" cy="457200"/>
            </a:xfrm>
            <a:prstGeom prst="rect">
              <a:avLst/>
            </a:prstGeom>
            <a:solidFill>
              <a:srgbClr val="E7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0">
              <a:extLst>
                <a:ext uri="{FF2B5EF4-FFF2-40B4-BE49-F238E27FC236}">
                  <a16:creationId xmlns:a16="http://schemas.microsoft.com/office/drawing/2014/main" id="{D8A20495-7E9D-44EF-B23A-FDD540F744DE}"/>
                </a:ext>
              </a:extLst>
            </p:cNvPr>
            <p:cNvSpPr>
              <a:spLocks noChangeArrowheads="1"/>
            </p:cNvSpPr>
            <p:nvPr/>
          </p:nvSpPr>
          <p:spPr bwMode="auto">
            <a:xfrm>
              <a:off x="6086475" y="5413375"/>
              <a:ext cx="5403850" cy="457200"/>
            </a:xfrm>
            <a:prstGeom prst="rect">
              <a:avLst/>
            </a:prstGeom>
            <a:solidFill>
              <a:srgbClr val="E7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7">
              <a:extLst>
                <a:ext uri="{FF2B5EF4-FFF2-40B4-BE49-F238E27FC236}">
                  <a16:creationId xmlns:a16="http://schemas.microsoft.com/office/drawing/2014/main" id="{8BD76170-85CA-434C-A431-63F875F91545}"/>
                </a:ext>
              </a:extLst>
            </p:cNvPr>
            <p:cNvSpPr>
              <a:spLocks noChangeArrowheads="1"/>
            </p:cNvSpPr>
            <p:nvPr/>
          </p:nvSpPr>
          <p:spPr bwMode="auto">
            <a:xfrm>
              <a:off x="774700" y="5483225"/>
              <a:ext cx="762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0201F"/>
                  </a:solidFill>
                  <a:effectLst/>
                  <a:latin typeface="Arial" panose="020B0604020202020204" pitchFamily="34" charset="0"/>
                </a:rPr>
                <a:t>High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31C8C75A-0E92-45DB-BB90-8D500BE3B3C0}"/>
                </a:ext>
              </a:extLst>
            </p:cNvPr>
            <p:cNvSpPr>
              <a:spLocks noChangeArrowheads="1"/>
            </p:cNvSpPr>
            <p:nvPr/>
          </p:nvSpPr>
          <p:spPr bwMode="auto">
            <a:xfrm>
              <a:off x="1501775" y="5483225"/>
              <a:ext cx="16113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0201F"/>
                  </a:solidFill>
                  <a:effectLst/>
                  <a:latin typeface="Arial" panose="020B0604020202020204" pitchFamily="34" charset="0"/>
                </a:rPr>
                <a:t>functioning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050685DE-EA98-4D46-9B4E-DF65AF5A2FA4}"/>
                </a:ext>
              </a:extLst>
            </p:cNvPr>
            <p:cNvSpPr>
              <a:spLocks noChangeArrowheads="1"/>
            </p:cNvSpPr>
            <p:nvPr/>
          </p:nvSpPr>
          <p:spPr bwMode="auto">
            <a:xfrm>
              <a:off x="6178550" y="5483225"/>
              <a:ext cx="45942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0201F"/>
                  </a:solidFill>
                  <a:effectLst/>
                  <a:latin typeface="Arial" panose="020B0604020202020204" pitchFamily="34" charset="0"/>
                </a:rPr>
                <a:t>Show where the grass is greener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41" name="Group 40">
            <a:extLst>
              <a:ext uri="{FF2B5EF4-FFF2-40B4-BE49-F238E27FC236}">
                <a16:creationId xmlns:a16="http://schemas.microsoft.com/office/drawing/2014/main" id="{D7FB3F2C-CDF3-446F-A7BB-28B3F334A0F8}"/>
              </a:ext>
            </a:extLst>
          </p:cNvPr>
          <p:cNvGrpSpPr/>
          <p:nvPr/>
        </p:nvGrpSpPr>
        <p:grpSpPr>
          <a:xfrm>
            <a:off x="676275" y="4451350"/>
            <a:ext cx="10839450" cy="2014538"/>
            <a:chOff x="676275" y="4451350"/>
            <a:chExt cx="10839450" cy="2014538"/>
          </a:xfrm>
        </p:grpSpPr>
        <p:sp>
          <p:nvSpPr>
            <p:cNvPr id="10" name="AutoShape 3">
              <a:extLst>
                <a:ext uri="{FF2B5EF4-FFF2-40B4-BE49-F238E27FC236}">
                  <a16:creationId xmlns:a16="http://schemas.microsoft.com/office/drawing/2014/main" id="{730324F2-8144-4A20-A5B3-11CA0F50BFE6}"/>
                </a:ext>
              </a:extLst>
            </p:cNvPr>
            <p:cNvSpPr>
              <a:spLocks noChangeAspect="1" noChangeArrowheads="1" noTextEdit="1"/>
            </p:cNvSpPr>
            <p:nvPr/>
          </p:nvSpPr>
          <p:spPr bwMode="auto">
            <a:xfrm>
              <a:off x="676275" y="4451350"/>
              <a:ext cx="108394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1">
              <a:extLst>
                <a:ext uri="{FF2B5EF4-FFF2-40B4-BE49-F238E27FC236}">
                  <a16:creationId xmlns:a16="http://schemas.microsoft.com/office/drawing/2014/main" id="{89C067EC-9D2C-4466-AFA6-8F40FFF2789D}"/>
                </a:ext>
              </a:extLst>
            </p:cNvPr>
            <p:cNvSpPr>
              <a:spLocks noChangeArrowheads="1"/>
            </p:cNvSpPr>
            <p:nvPr/>
          </p:nvSpPr>
          <p:spPr bwMode="auto">
            <a:xfrm>
              <a:off x="682625" y="5870575"/>
              <a:ext cx="5403850" cy="457200"/>
            </a:xfrm>
            <a:prstGeom prst="rect">
              <a:avLst/>
            </a:prstGeom>
            <a:solidFill>
              <a:srgbClr val="CBD9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2">
              <a:extLst>
                <a:ext uri="{FF2B5EF4-FFF2-40B4-BE49-F238E27FC236}">
                  <a16:creationId xmlns:a16="http://schemas.microsoft.com/office/drawing/2014/main" id="{9BF5CB13-7375-42BA-B526-E791F48837DD}"/>
                </a:ext>
              </a:extLst>
            </p:cNvPr>
            <p:cNvSpPr>
              <a:spLocks noChangeArrowheads="1"/>
            </p:cNvSpPr>
            <p:nvPr/>
          </p:nvSpPr>
          <p:spPr bwMode="auto">
            <a:xfrm>
              <a:off x="6086475" y="5870575"/>
              <a:ext cx="5403850" cy="457200"/>
            </a:xfrm>
            <a:prstGeom prst="rect">
              <a:avLst/>
            </a:prstGeom>
            <a:solidFill>
              <a:srgbClr val="CBD9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1">
              <a:extLst>
                <a:ext uri="{FF2B5EF4-FFF2-40B4-BE49-F238E27FC236}">
                  <a16:creationId xmlns:a16="http://schemas.microsoft.com/office/drawing/2014/main" id="{83C5BBB6-9C34-4270-9483-74295F8C35A4}"/>
                </a:ext>
              </a:extLst>
            </p:cNvPr>
            <p:cNvSpPr>
              <a:spLocks noChangeArrowheads="1"/>
            </p:cNvSpPr>
            <p:nvPr/>
          </p:nvSpPr>
          <p:spPr bwMode="auto">
            <a:xfrm>
              <a:off x="774700" y="5943600"/>
              <a:ext cx="660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0201F"/>
                  </a:solidFill>
                  <a:effectLst/>
                  <a:latin typeface="Arial" panose="020B0604020202020204" pitchFamily="34" charset="0"/>
                </a:rPr>
                <a:t>Zen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929FD028-B32C-4447-8FD4-5D61288E45D0}"/>
                </a:ext>
              </a:extLst>
            </p:cNvPr>
            <p:cNvSpPr>
              <a:spLocks noChangeArrowheads="1"/>
            </p:cNvSpPr>
            <p:nvPr/>
          </p:nvSpPr>
          <p:spPr bwMode="auto">
            <a:xfrm>
              <a:off x="6178550" y="5943600"/>
              <a:ext cx="37115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0201F"/>
                  </a:solidFill>
                  <a:effectLst/>
                  <a:latin typeface="Arial" panose="020B0604020202020204" pitchFamily="34" charset="0"/>
                </a:rPr>
                <a:t>Teach teams to landscape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08198154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6C7998-8FCA-4B83-B086-B212ED6E8E1D}"/>
              </a:ext>
            </a:extLst>
          </p:cNvPr>
          <p:cNvSpPr>
            <a:spLocks noGrp="1"/>
          </p:cNvSpPr>
          <p:nvPr>
            <p:ph type="title"/>
          </p:nvPr>
        </p:nvSpPr>
        <p:spPr/>
        <p:txBody>
          <a:bodyPr/>
          <a:lstStyle/>
          <a:p>
            <a:r>
              <a:rPr lang="en-US"/>
              <a:t>Overview</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757653296"/>
              </p:ext>
            </p:extLst>
          </p:nvPr>
        </p:nvGraphicFramePr>
        <p:xfrm>
          <a:off x="653472"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0AFFBB9-F28C-4D71-9658-A5AE44ADC85A}"/>
              </a:ext>
            </a:extLst>
          </p:cNvPr>
          <p:cNvSpPr>
            <a:spLocks noGrp="1"/>
          </p:cNvSpPr>
          <p:nvPr>
            <p:ph type="sldNum" sz="quarter" idx="12"/>
          </p:nvPr>
        </p:nvSpPr>
        <p:spPr/>
        <p:txBody>
          <a:bodyPr/>
          <a:lstStyle/>
          <a:p>
            <a:fld id="{5C80F023-E63B-4AB5-8D35-7189DEB9BB65}" type="slidenum">
              <a:rPr lang="en-CA" smtClean="0"/>
              <a:pPr/>
              <a:t>4</a:t>
            </a:fld>
            <a:endParaRPr lang="en-CA"/>
          </a:p>
        </p:txBody>
      </p:sp>
    </p:spTree>
    <p:extLst>
      <p:ext uri="{BB962C8B-B14F-4D97-AF65-F5344CB8AC3E}">
        <p14:creationId xmlns:p14="http://schemas.microsoft.com/office/powerpoint/2010/main" val="21876968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The context for activation sessions</a:t>
            </a:r>
            <a:endParaRPr lang="en-US" u="sng" dirty="0"/>
          </a:p>
        </p:txBody>
      </p:sp>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5</a:t>
            </a:fld>
            <a:endParaRPr lang="en-CA"/>
          </a:p>
        </p:txBody>
      </p:sp>
      <p:graphicFrame>
        <p:nvGraphicFramePr>
          <p:cNvPr id="10" name="Content Placeholder 9">
            <a:extLst>
              <a:ext uri="{FF2B5EF4-FFF2-40B4-BE49-F238E27FC236}">
                <a16:creationId xmlns:a16="http://schemas.microsoft.com/office/drawing/2014/main" id="{7D3BE95C-6849-48AF-9128-F208A00F95AC}"/>
              </a:ext>
            </a:extLst>
          </p:cNvPr>
          <p:cNvGraphicFramePr>
            <a:graphicFrameLocks noGrp="1"/>
          </p:cNvGraphicFramePr>
          <p:nvPr>
            <p:ph idx="1"/>
            <p:extLst>
              <p:ext uri="{D42A27DB-BD31-4B8C-83A1-F6EECF244321}">
                <p14:modId xmlns:p14="http://schemas.microsoft.com/office/powerpoint/2010/main" val="3619309618"/>
              </p:ext>
            </p:extLst>
          </p:nvPr>
        </p:nvGraphicFramePr>
        <p:xfrm>
          <a:off x="431800"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 Brace 8">
            <a:extLst>
              <a:ext uri="{FF2B5EF4-FFF2-40B4-BE49-F238E27FC236}">
                <a16:creationId xmlns:a16="http://schemas.microsoft.com/office/drawing/2014/main" id="{6B886772-E5CC-4BF2-82EA-388CE916B836}"/>
              </a:ext>
            </a:extLst>
          </p:cNvPr>
          <p:cNvSpPr/>
          <p:nvPr/>
        </p:nvSpPr>
        <p:spPr>
          <a:xfrm rot="16200000">
            <a:off x="7830094" y="2045426"/>
            <a:ext cx="457200" cy="6594566"/>
          </a:xfrm>
          <a:prstGeom prst="leftBrace">
            <a:avLst>
              <a:gd name="adj1" fmla="val 33095"/>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C91DD6C6-D45B-4942-A50A-9F064E0DC16D}"/>
              </a:ext>
            </a:extLst>
          </p:cNvPr>
          <p:cNvSpPr txBox="1"/>
          <p:nvPr/>
        </p:nvSpPr>
        <p:spPr>
          <a:xfrm>
            <a:off x="4761410" y="5810612"/>
            <a:ext cx="6594565" cy="461665"/>
          </a:xfrm>
          <a:prstGeom prst="rect">
            <a:avLst/>
          </a:prstGeom>
          <a:noFill/>
        </p:spPr>
        <p:txBody>
          <a:bodyPr wrap="square">
            <a:spAutoFit/>
          </a:bodyPr>
          <a:lstStyle/>
          <a:p>
            <a:pPr algn="ctr"/>
            <a:r>
              <a:rPr lang="en-US" sz="2400" dirty="0"/>
              <a:t>The Activation </a:t>
            </a:r>
            <a:r>
              <a:rPr lang="en-US" sz="2400" u="sng" dirty="0"/>
              <a:t>session</a:t>
            </a:r>
            <a:r>
              <a:rPr lang="en-US" sz="2400" dirty="0"/>
              <a:t> is here</a:t>
            </a:r>
            <a:endParaRPr lang="en-US" dirty="0"/>
          </a:p>
        </p:txBody>
      </p:sp>
    </p:spTree>
    <p:extLst>
      <p:ext uri="{BB962C8B-B14F-4D97-AF65-F5344CB8AC3E}">
        <p14:creationId xmlns:p14="http://schemas.microsoft.com/office/powerpoint/2010/main" val="2991890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F5C0F-F8AA-4A5B-B82C-CE760589307E}"/>
              </a:ext>
            </a:extLst>
          </p:cNvPr>
          <p:cNvSpPr>
            <a:spLocks noGrp="1"/>
          </p:cNvSpPr>
          <p:nvPr>
            <p:ph idx="1"/>
          </p:nvPr>
        </p:nvSpPr>
        <p:spPr>
          <a:xfrm>
            <a:off x="754145" y="1211853"/>
            <a:ext cx="10096108" cy="4964513"/>
          </a:xfrm>
        </p:spPr>
        <p:txBody>
          <a:bodyPr/>
          <a:lstStyle/>
          <a:p>
            <a:pPr marL="0" indent="0">
              <a:lnSpc>
                <a:spcPct val="107000"/>
              </a:lnSpc>
              <a:spcBef>
                <a:spcPts val="0"/>
              </a:spcBef>
              <a:spcAft>
                <a:spcPts val="800"/>
              </a:spcAft>
              <a:buNone/>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1. Analyze scope and audiences</a:t>
            </a:r>
          </a:p>
          <a:p>
            <a:pPr lvl="1">
              <a:spcBef>
                <a:spcPts val="0"/>
              </a:spcBef>
            </a:pPr>
            <a:r>
              <a:rPr lang="en-US" sz="2000" dirty="0">
                <a:effectLst/>
                <a:latin typeface="+mn-lt"/>
                <a:ea typeface="Calibri" panose="020F0502020204030204" pitchFamily="34" charset="0"/>
                <a:cs typeface="Times New Roman" panose="02020603050405020304" pitchFamily="18" charset="0"/>
              </a:rPr>
              <a:t>How big is the project scope? </a:t>
            </a:r>
            <a:endParaRPr lang="en-US" sz="2000" dirty="0">
              <a:latin typeface="+mn-lt"/>
              <a:ea typeface="Calibri" panose="020F0502020204030204" pitchFamily="34" charset="0"/>
              <a:cs typeface="Times New Roman" panose="02020603050405020304" pitchFamily="18" charset="0"/>
            </a:endParaRPr>
          </a:p>
          <a:p>
            <a:pPr lvl="2">
              <a:spcBef>
                <a:spcPts val="0"/>
              </a:spcBef>
              <a:buFont typeface="Courier New" panose="02070309020205020404" pitchFamily="49" charset="0"/>
              <a:buChar char="o"/>
            </a:pPr>
            <a:r>
              <a:rPr lang="en-US" sz="1800" dirty="0">
                <a:latin typeface="+mn-lt"/>
                <a:ea typeface="Calibri" panose="020F0502020204030204" pitchFamily="34" charset="0"/>
                <a:cs typeface="Times New Roman" panose="02020603050405020304" pitchFamily="18" charset="0"/>
              </a:rPr>
              <a:t>Does the entire company need to be involved or only specific departments? </a:t>
            </a:r>
            <a:endParaRPr lang="en-US" dirty="0">
              <a:latin typeface="+mn-lt"/>
              <a:ea typeface="Calibri" panose="020F0502020204030204" pitchFamily="34" charset="0"/>
              <a:cs typeface="Times New Roman" panose="02020603050405020304" pitchFamily="18" charset="0"/>
            </a:endParaRPr>
          </a:p>
          <a:p>
            <a:pPr lvl="2">
              <a:spcBef>
                <a:spcPts val="0"/>
              </a:spcBef>
              <a:buFont typeface="Courier New" panose="02070309020205020404" pitchFamily="49" charset="0"/>
              <a:buChar char="o"/>
            </a:pPr>
            <a:r>
              <a:rPr lang="en-US" dirty="0">
                <a:latin typeface="+mn-lt"/>
                <a:ea typeface="Calibri" panose="020F0502020204030204" pitchFamily="34" charset="0"/>
                <a:cs typeface="Times New Roman" panose="02020603050405020304" pitchFamily="18" charset="0"/>
              </a:rPr>
              <a:t>Commonly, certain areas will only need cursory knowledge while others need a deep dive</a:t>
            </a:r>
          </a:p>
          <a:p>
            <a:pPr marL="1219188" lvl="2" indent="0">
              <a:spcBef>
                <a:spcPts val="0"/>
              </a:spcBef>
              <a:buNone/>
            </a:pPr>
            <a:endParaRPr lang="en-US" dirty="0">
              <a:latin typeface="+mn-lt"/>
              <a:ea typeface="Calibri" panose="020F0502020204030204" pitchFamily="34" charset="0"/>
              <a:cs typeface="Times New Roman" panose="02020603050405020304" pitchFamily="18" charset="0"/>
            </a:endParaRPr>
          </a:p>
          <a:p>
            <a:pPr lvl="1">
              <a:spcBef>
                <a:spcPts val="0"/>
              </a:spcBef>
            </a:pPr>
            <a:r>
              <a:rPr lang="en-US" sz="2000" dirty="0">
                <a:latin typeface="+mn-lt"/>
                <a:cs typeface="Times New Roman" panose="02020603050405020304" pitchFamily="18" charset="0"/>
              </a:rPr>
              <a:t>Who needs to be involved? </a:t>
            </a:r>
            <a:endParaRPr lang="en-US" sz="11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543050" marR="0" lvl="2" indent="-285750" defTabSz="1543050" hangingPunct="0">
              <a:spcBef>
                <a:spcPts val="0"/>
              </a:spcBef>
              <a:spcAft>
                <a:spcPts val="0"/>
              </a:spcAft>
              <a:buFont typeface="Courier New" panose="02070309020205020404" pitchFamily="49" charset="0"/>
              <a:buChar char="o"/>
            </a:pPr>
            <a:r>
              <a:rPr lang="en-US" kern="1400" dirty="0">
                <a:solidFill>
                  <a:srgbClr val="000000"/>
                </a:solidFill>
                <a:effectLst/>
                <a:latin typeface="+mn-lt"/>
                <a:ea typeface="Times New Roman" panose="02020603050405020304" pitchFamily="18" charset="0"/>
                <a:cs typeface="Times New Roman" panose="02020603050405020304" pitchFamily="18" charset="0"/>
              </a:rPr>
              <a:t>Marketing</a:t>
            </a:r>
          </a:p>
          <a:p>
            <a:pPr marL="1543050" marR="0" lvl="2" indent="-285750" defTabSz="1543050" hangingPunct="0">
              <a:spcBef>
                <a:spcPts val="0"/>
              </a:spcBef>
              <a:spcAft>
                <a:spcPts val="0"/>
              </a:spcAft>
              <a:buFont typeface="Courier New" panose="02070309020205020404" pitchFamily="49" charset="0"/>
              <a:buChar char="o"/>
            </a:pPr>
            <a:r>
              <a:rPr lang="en-US" kern="1400" dirty="0">
                <a:solidFill>
                  <a:srgbClr val="000000"/>
                </a:solidFill>
                <a:effectLst/>
                <a:latin typeface="+mn-lt"/>
                <a:ea typeface="Times New Roman" panose="02020603050405020304" pitchFamily="18" charset="0"/>
                <a:cs typeface="Times New Roman" panose="02020603050405020304" pitchFamily="18" charset="0"/>
              </a:rPr>
              <a:t>Product development</a:t>
            </a:r>
          </a:p>
          <a:p>
            <a:pPr marL="1543050" marR="0" lvl="2" indent="-285750" defTabSz="1543050" hangingPunct="0">
              <a:spcBef>
                <a:spcPts val="0"/>
              </a:spcBef>
              <a:spcAft>
                <a:spcPts val="0"/>
              </a:spcAft>
              <a:buFont typeface="Courier New" panose="02070309020205020404" pitchFamily="49" charset="0"/>
              <a:buChar char="o"/>
            </a:pPr>
            <a:r>
              <a:rPr lang="en-US" kern="1400" dirty="0">
                <a:solidFill>
                  <a:srgbClr val="000000"/>
                </a:solidFill>
                <a:effectLst/>
                <a:latin typeface="+mn-lt"/>
                <a:ea typeface="Times New Roman" panose="02020603050405020304" pitchFamily="18" charset="0"/>
                <a:cs typeface="Times New Roman" panose="02020603050405020304" pitchFamily="18" charset="0"/>
              </a:rPr>
              <a:t>Sales</a:t>
            </a:r>
          </a:p>
          <a:p>
            <a:pPr marL="1543050" marR="0" lvl="2" indent="-285750" defTabSz="1543050" hangingPunct="0">
              <a:spcBef>
                <a:spcPts val="0"/>
              </a:spcBef>
              <a:spcAft>
                <a:spcPts val="0"/>
              </a:spcAft>
              <a:buFont typeface="Courier New" panose="02070309020205020404" pitchFamily="49" charset="0"/>
              <a:buChar char="o"/>
            </a:pPr>
            <a:r>
              <a:rPr lang="en-US" kern="1400" dirty="0">
                <a:solidFill>
                  <a:srgbClr val="000000"/>
                </a:solidFill>
                <a:effectLst/>
                <a:latin typeface="+mn-lt"/>
                <a:ea typeface="Times New Roman" panose="02020603050405020304" pitchFamily="18" charset="0"/>
                <a:cs typeface="Times New Roman" panose="02020603050405020304" pitchFamily="18" charset="0"/>
              </a:rPr>
              <a:t>Customer service / Support</a:t>
            </a:r>
          </a:p>
          <a:p>
            <a:pPr marL="1543050" marR="0" lvl="2" indent="-285750" defTabSz="1543050" hangingPunct="0">
              <a:spcBef>
                <a:spcPts val="0"/>
              </a:spcBef>
              <a:spcAft>
                <a:spcPts val="0"/>
              </a:spcAft>
              <a:buFont typeface="Courier New" panose="02070309020205020404" pitchFamily="49" charset="0"/>
              <a:buChar char="o"/>
            </a:pPr>
            <a:r>
              <a:rPr lang="en-US" kern="1400" dirty="0">
                <a:solidFill>
                  <a:srgbClr val="000000"/>
                </a:solidFill>
                <a:effectLst/>
                <a:latin typeface="+mn-lt"/>
                <a:ea typeface="Times New Roman" panose="02020603050405020304" pitchFamily="18" charset="0"/>
                <a:cs typeface="Times New Roman" panose="02020603050405020304" pitchFamily="18" charset="0"/>
              </a:rPr>
              <a:t>Digital &amp; Web [They often struggle with segmentations and how to implement]</a:t>
            </a:r>
          </a:p>
          <a:p>
            <a:pPr marL="1543050" marR="0" lvl="2" indent="-285750" defTabSz="1543050" hangingPunct="0">
              <a:spcBef>
                <a:spcPts val="0"/>
              </a:spcBef>
              <a:spcAft>
                <a:spcPts val="0"/>
              </a:spcAft>
              <a:buFont typeface="Courier New" panose="02070309020205020404" pitchFamily="49" charset="0"/>
              <a:buChar char="o"/>
            </a:pPr>
            <a:r>
              <a:rPr lang="en-US" kern="1400" dirty="0">
                <a:solidFill>
                  <a:srgbClr val="000000"/>
                </a:solidFill>
                <a:effectLst/>
                <a:latin typeface="+mn-lt"/>
                <a:ea typeface="Times New Roman" panose="02020603050405020304" pitchFamily="18" charset="0"/>
                <a:cs typeface="Times New Roman" panose="02020603050405020304" pitchFamily="18" charset="0"/>
              </a:rPr>
              <a:t>Brand</a:t>
            </a:r>
          </a:p>
          <a:p>
            <a:pPr marL="914400" marR="0" lvl="2" indent="0" hangingPunct="0">
              <a:spcBef>
                <a:spcPts val="0"/>
              </a:spcBef>
              <a:spcAft>
                <a:spcPts val="0"/>
              </a:spcAft>
              <a:buNone/>
            </a:pPr>
            <a:endParaRPr lang="en-US"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6</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670671"/>
            <a:chOff x="452314" y="809692"/>
            <a:chExt cx="9239187" cy="670671"/>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95588"/>
              <a:ext cx="9239187" cy="584775"/>
            </a:xfrm>
            <a:prstGeom prst="rect">
              <a:avLst/>
            </a:prstGeom>
          </p:spPr>
          <p:txBody>
            <a:bodyPr wrap="square" lIns="0">
              <a:spAutoFit/>
            </a:bodyPr>
            <a:lstStyle/>
            <a:p>
              <a:r>
                <a:rPr lang="en-US" sz="3200" b="1" spc="-100">
                  <a:solidFill>
                    <a:srgbClr val="0086BF"/>
                  </a:solidFill>
                  <a:latin typeface="Arial" charset="0"/>
                  <a:cs typeface="Arial" charset="0"/>
                </a:rPr>
                <a:t>Analyze</a:t>
              </a:r>
              <a:endParaRPr lang="en-US" sz="2000"/>
            </a:p>
          </p:txBody>
        </p:sp>
      </p:grpSp>
    </p:spTree>
    <p:extLst>
      <p:ext uri="{BB962C8B-B14F-4D97-AF65-F5344CB8AC3E}">
        <p14:creationId xmlns:p14="http://schemas.microsoft.com/office/powerpoint/2010/main" val="1743415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F5C0F-F8AA-4A5B-B82C-CE760589307E}"/>
              </a:ext>
            </a:extLst>
          </p:cNvPr>
          <p:cNvSpPr>
            <a:spLocks noGrp="1"/>
          </p:cNvSpPr>
          <p:nvPr>
            <p:ph idx="1"/>
          </p:nvPr>
        </p:nvSpPr>
        <p:spPr>
          <a:xfrm>
            <a:off x="754145" y="1224915"/>
            <a:ext cx="10505094" cy="4964513"/>
          </a:xfrm>
        </p:spPr>
        <p:txBody>
          <a:bodyPr/>
          <a:lstStyle/>
          <a:p>
            <a:pPr marL="0" indent="0">
              <a:lnSpc>
                <a:spcPct val="107000"/>
              </a:lnSpc>
              <a:spcBef>
                <a:spcPts val="0"/>
              </a:spcBef>
              <a:spcAft>
                <a:spcPts val="800"/>
              </a:spcAft>
              <a:buNone/>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2. Determine how to communicate the [thing that’s being activated]</a:t>
            </a:r>
          </a:p>
          <a:p>
            <a:pPr lvl="1">
              <a:spcBef>
                <a:spcPts val="0"/>
              </a:spcBef>
            </a:pPr>
            <a:r>
              <a:rPr lang="en-US" dirty="0">
                <a:latin typeface="+mn-lt"/>
                <a:ea typeface="Calibri" panose="020F0502020204030204" pitchFamily="34" charset="0"/>
                <a:cs typeface="Times New Roman" panose="02020603050405020304" pitchFamily="18" charset="0"/>
              </a:rPr>
              <a:t>What does each group need to know? </a:t>
            </a:r>
          </a:p>
          <a:p>
            <a:pPr lvl="1">
              <a:spcBef>
                <a:spcPts val="0"/>
              </a:spcBef>
            </a:pPr>
            <a:r>
              <a:rPr lang="en-US" dirty="0">
                <a:latin typeface="+mn-lt"/>
                <a:ea typeface="Calibri" panose="020F0502020204030204" pitchFamily="34" charset="0"/>
                <a:cs typeface="Times New Roman" panose="02020603050405020304" pitchFamily="18" charset="0"/>
              </a:rPr>
              <a:t>How can we best help them understand it?</a:t>
            </a:r>
          </a:p>
          <a:p>
            <a:pPr lvl="1">
              <a:spcBef>
                <a:spcPts val="0"/>
              </a:spcBef>
            </a:pPr>
            <a:r>
              <a:rPr lang="en-US" dirty="0">
                <a:latin typeface="+mn-lt"/>
                <a:ea typeface="Calibri" panose="020F0502020204030204" pitchFamily="34" charset="0"/>
                <a:cs typeface="Times New Roman" panose="02020603050405020304" pitchFamily="18" charset="0"/>
              </a:rPr>
              <a:t>Ensure the “why” effectively comes through</a:t>
            </a:r>
          </a:p>
          <a:p>
            <a:pPr lvl="2">
              <a:spcBef>
                <a:spcPts val="0"/>
              </a:spcBef>
              <a:buFont typeface="Courier New" panose="02070309020205020404" pitchFamily="49" charset="0"/>
              <a:buChar char="o"/>
            </a:pPr>
            <a:r>
              <a:rPr lang="en-US" dirty="0">
                <a:latin typeface="+mn-lt"/>
                <a:ea typeface="Calibri" panose="020F0502020204030204" pitchFamily="34" charset="0"/>
                <a:cs typeface="Times New Roman" panose="02020603050405020304" pitchFamily="18" charset="0"/>
              </a:rPr>
              <a:t>Impetus for doing this work</a:t>
            </a:r>
          </a:p>
          <a:p>
            <a:pPr lvl="2">
              <a:spcBef>
                <a:spcPts val="0"/>
              </a:spcBef>
              <a:buFont typeface="Courier New" panose="02070309020205020404" pitchFamily="49" charset="0"/>
              <a:buChar char="o"/>
            </a:pPr>
            <a:r>
              <a:rPr lang="en-US" dirty="0">
                <a:latin typeface="+mn-lt"/>
                <a:ea typeface="Calibri" panose="020F0502020204030204" pitchFamily="34" charset="0"/>
                <a:cs typeface="Times New Roman" panose="02020603050405020304" pitchFamily="18" charset="0"/>
              </a:rPr>
              <a:t>What it will do for us </a:t>
            </a:r>
          </a:p>
          <a:p>
            <a:pPr lvl="2">
              <a:spcBef>
                <a:spcPts val="0"/>
              </a:spcBef>
              <a:buFont typeface="Courier New" panose="02070309020205020404" pitchFamily="49" charset="0"/>
              <a:buChar char="o"/>
            </a:pPr>
            <a:r>
              <a:rPr lang="en-US" dirty="0">
                <a:latin typeface="+mn-lt"/>
                <a:ea typeface="Calibri" panose="020F0502020204030204" pitchFamily="34" charset="0"/>
                <a:cs typeface="Times New Roman" panose="02020603050405020304" pitchFamily="18" charset="0"/>
              </a:rPr>
              <a:t>Elevator speech</a:t>
            </a:r>
          </a:p>
          <a:p>
            <a:pPr lvl="1">
              <a:spcBef>
                <a:spcPts val="0"/>
              </a:spcBef>
            </a:pPr>
            <a:r>
              <a:rPr lang="en-US" dirty="0">
                <a:latin typeface="+mn-lt"/>
                <a:ea typeface="Calibri" panose="020F0502020204030204" pitchFamily="34" charset="0"/>
                <a:cs typeface="Times New Roman" panose="02020603050405020304" pitchFamily="18" charset="0"/>
              </a:rPr>
              <a:t>Do we need to test the method of communication? (e.g. video communication, expensive but effective)</a:t>
            </a:r>
          </a:p>
          <a:p>
            <a:pPr marL="1219188" lvl="2" indent="0">
              <a:spcBef>
                <a:spcPts val="0"/>
              </a:spcBef>
              <a:buNone/>
            </a:pPr>
            <a:endParaRPr lang="en-US" dirty="0">
              <a:latin typeface="+mn-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3. Dedicate some level of “air cover” to support communication</a:t>
            </a:r>
          </a:p>
          <a:p>
            <a:pPr lvl="1">
              <a:lnSpc>
                <a:spcPct val="107000"/>
              </a:lnSpc>
              <a:spcBef>
                <a:spcPts val="0"/>
              </a:spcBef>
              <a:spcAft>
                <a:spcPts val="800"/>
              </a:spcAft>
              <a:buFont typeface="Wingdings" panose="05000000000000000000" pitchFamily="2" charset="2"/>
              <a:buChar char="§"/>
            </a:pPr>
            <a:r>
              <a:rPr lang="en-US" dirty="0">
                <a:latin typeface="+mn-lt"/>
                <a:ea typeface="Calibri" panose="020F0502020204030204" pitchFamily="34" charset="0"/>
                <a:cs typeface="Times New Roman" panose="02020603050405020304" pitchFamily="18" charset="0"/>
              </a:rPr>
              <a:t>J</a:t>
            </a:r>
            <a:r>
              <a:rPr lang="en-US" dirty="0">
                <a:effectLst/>
                <a:latin typeface="+mn-lt"/>
                <a:ea typeface="Calibri" panose="020F0502020204030204" pitchFamily="34" charset="0"/>
                <a:cs typeface="Times New Roman" panose="02020603050405020304" pitchFamily="18" charset="0"/>
              </a:rPr>
              <a:t>ust as ground troops in combat are often supported with air cover during battle, intentional messaging by leadership / department heads will serve to support activation efforts</a:t>
            </a:r>
            <a:endParaRPr lang="en-US" b="1" dirty="0">
              <a:latin typeface="+mn-lt"/>
              <a:ea typeface="Calibri" panose="020F0502020204030204" pitchFamily="34" charset="0"/>
              <a:cs typeface="Arial" panose="020B0604020202020204" pitchFamily="34" charset="0"/>
            </a:endParaRPr>
          </a:p>
          <a:p>
            <a:pPr lvl="2">
              <a:spcBef>
                <a:spcPts val="0"/>
              </a:spcBef>
              <a:buFont typeface="Courier New" panose="02070309020205020404" pitchFamily="49" charset="0"/>
              <a:buChar char="o"/>
            </a:pPr>
            <a:endParaRPr lang="en-US"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hangingPunct="0">
              <a:spcBef>
                <a:spcPts val="0"/>
              </a:spcBef>
              <a:spcAft>
                <a:spcPts val="0"/>
              </a:spcAft>
              <a:buNone/>
            </a:pPr>
            <a:endParaRPr lang="en-US"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7</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670671"/>
            <a:chOff x="452314" y="809692"/>
            <a:chExt cx="9239187" cy="670671"/>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95588"/>
              <a:ext cx="9239187" cy="584775"/>
            </a:xfrm>
            <a:prstGeom prst="rect">
              <a:avLst/>
            </a:prstGeom>
          </p:spPr>
          <p:txBody>
            <a:bodyPr wrap="square" lIns="0">
              <a:spAutoFit/>
            </a:bodyPr>
            <a:lstStyle/>
            <a:p>
              <a:r>
                <a:rPr lang="en-US" sz="3200" b="1" spc="-100">
                  <a:solidFill>
                    <a:srgbClr val="0086BF"/>
                  </a:solidFill>
                  <a:latin typeface="Arial" charset="0"/>
                  <a:cs typeface="Arial" charset="0"/>
                </a:rPr>
                <a:t>Analyze</a:t>
              </a:r>
              <a:endParaRPr lang="en-US" sz="2000"/>
            </a:p>
          </p:txBody>
        </p:sp>
      </p:grpSp>
    </p:spTree>
    <p:extLst>
      <p:ext uri="{BB962C8B-B14F-4D97-AF65-F5344CB8AC3E}">
        <p14:creationId xmlns:p14="http://schemas.microsoft.com/office/powerpoint/2010/main" val="1111608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8</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670671"/>
            <a:chOff x="452314" y="809692"/>
            <a:chExt cx="9239187" cy="670671"/>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95588"/>
              <a:ext cx="9239187" cy="584775"/>
            </a:xfrm>
            <a:prstGeom prst="rect">
              <a:avLst/>
            </a:prstGeom>
          </p:spPr>
          <p:txBody>
            <a:bodyPr wrap="square" lIns="0">
              <a:spAutoFit/>
            </a:bodyPr>
            <a:lstStyle/>
            <a:p>
              <a:r>
                <a:rPr lang="en-US" sz="3200" b="1" spc="-100">
                  <a:solidFill>
                    <a:srgbClr val="0086BF"/>
                  </a:solidFill>
                  <a:latin typeface="Arial" charset="0"/>
                  <a:cs typeface="Arial" charset="0"/>
                </a:rPr>
                <a:t>Deliverable from the Analyze phase: Roll Out Plan</a:t>
              </a:r>
              <a:endParaRPr lang="en-US" sz="2000"/>
            </a:p>
          </p:txBody>
        </p:sp>
      </p:grpSp>
      <p:graphicFrame>
        <p:nvGraphicFramePr>
          <p:cNvPr id="9" name="Content Placeholder 8">
            <a:extLst>
              <a:ext uri="{FF2B5EF4-FFF2-40B4-BE49-F238E27FC236}">
                <a16:creationId xmlns:a16="http://schemas.microsoft.com/office/drawing/2014/main" id="{4451510E-94C5-44AF-9316-AF0E2EED8AFE}"/>
              </a:ext>
            </a:extLst>
          </p:cNvPr>
          <p:cNvGraphicFramePr>
            <a:graphicFrameLocks noGrp="1"/>
          </p:cNvGraphicFramePr>
          <p:nvPr>
            <p:ph idx="1"/>
            <p:extLst>
              <p:ext uri="{D42A27DB-BD31-4B8C-83A1-F6EECF244321}">
                <p14:modId xmlns:p14="http://schemas.microsoft.com/office/powerpoint/2010/main" val="2717180616"/>
              </p:ext>
            </p:extLst>
          </p:nvPr>
        </p:nvGraphicFramePr>
        <p:xfrm>
          <a:off x="431800" y="1196975"/>
          <a:ext cx="10239038" cy="3960991"/>
        </p:xfrm>
        <a:graphic>
          <a:graphicData uri="http://schemas.openxmlformats.org/drawingml/2006/table">
            <a:tbl>
              <a:tblPr firstRow="1" firstCol="1" bandRow="1"/>
              <a:tblGrid>
                <a:gridCol w="2362856">
                  <a:extLst>
                    <a:ext uri="{9D8B030D-6E8A-4147-A177-3AD203B41FA5}">
                      <a16:colId xmlns:a16="http://schemas.microsoft.com/office/drawing/2014/main" val="2165116339"/>
                    </a:ext>
                  </a:extLst>
                </a:gridCol>
                <a:gridCol w="4373711">
                  <a:extLst>
                    <a:ext uri="{9D8B030D-6E8A-4147-A177-3AD203B41FA5}">
                      <a16:colId xmlns:a16="http://schemas.microsoft.com/office/drawing/2014/main" val="301831853"/>
                    </a:ext>
                  </a:extLst>
                </a:gridCol>
                <a:gridCol w="3502471">
                  <a:extLst>
                    <a:ext uri="{9D8B030D-6E8A-4147-A177-3AD203B41FA5}">
                      <a16:colId xmlns:a16="http://schemas.microsoft.com/office/drawing/2014/main" val="1517049694"/>
                    </a:ext>
                  </a:extLst>
                </a:gridCol>
              </a:tblGrid>
              <a:tr h="785673">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5015" marR="10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5015" marR="10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SUGGESTED AIR COVER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5015" marR="10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15167469"/>
                  </a:ext>
                </a:extLst>
              </a:tr>
              <a:tr h="3125775">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Senior Leadership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Experience Leaders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-Steering Committee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5015" marR="10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30 min in-person overview by sponsoring Leader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Content: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Experience Architecture insights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Activation Roll Out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 hr presentation by Activation Team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Content: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Experience Architecture insights; integration w/latest brand work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Examples of practical application of the Experience Architecture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Experience success story in our industry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Activation Roll Out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5015" marR="10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Monthly updates to Senior Leadership from the Leader sponsoring Activation efforts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Quarterly ‘Moment’ implementation reports presented by Experience Design teams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Customer Moments brought to you by  Experience Design team;  periodic emails of short customer experience successes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5015" marR="105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202027"/>
                  </a:ext>
                </a:extLst>
              </a:tr>
            </a:tbl>
          </a:graphicData>
        </a:graphic>
      </p:graphicFrame>
    </p:spTree>
    <p:extLst>
      <p:ext uri="{BB962C8B-B14F-4D97-AF65-F5344CB8AC3E}">
        <p14:creationId xmlns:p14="http://schemas.microsoft.com/office/powerpoint/2010/main" val="30490393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4A5592-E19D-4A17-B57B-4E256EFE7F25}"/>
              </a:ext>
            </a:extLst>
          </p:cNvPr>
          <p:cNvSpPr>
            <a:spLocks noGrp="1"/>
          </p:cNvSpPr>
          <p:nvPr>
            <p:ph type="sldNum" sz="quarter" idx="12"/>
          </p:nvPr>
        </p:nvSpPr>
        <p:spPr/>
        <p:txBody>
          <a:bodyPr/>
          <a:lstStyle/>
          <a:p>
            <a:fld id="{5C80F023-E63B-4AB5-8D35-7189DEB9BB65}" type="slidenum">
              <a:rPr lang="en-CA" smtClean="0"/>
              <a:pPr/>
              <a:t>9</a:t>
            </a:fld>
            <a:endParaRPr lang="en-CA"/>
          </a:p>
        </p:txBody>
      </p:sp>
      <p:grpSp>
        <p:nvGrpSpPr>
          <p:cNvPr id="5" name="Group 4">
            <a:extLst>
              <a:ext uri="{FF2B5EF4-FFF2-40B4-BE49-F238E27FC236}">
                <a16:creationId xmlns:a16="http://schemas.microsoft.com/office/drawing/2014/main" id="{3715B592-FEE8-4265-99A7-B29340EC5489}"/>
              </a:ext>
            </a:extLst>
          </p:cNvPr>
          <p:cNvGrpSpPr/>
          <p:nvPr/>
        </p:nvGrpSpPr>
        <p:grpSpPr>
          <a:xfrm>
            <a:off x="462709" y="398846"/>
            <a:ext cx="10208128" cy="670671"/>
            <a:chOff x="452314" y="809692"/>
            <a:chExt cx="9239187" cy="670671"/>
          </a:xfrm>
        </p:grpSpPr>
        <p:sp>
          <p:nvSpPr>
            <p:cNvPr id="6" name="Rectangle 5">
              <a:extLst>
                <a:ext uri="{FF2B5EF4-FFF2-40B4-BE49-F238E27FC236}">
                  <a16:creationId xmlns:a16="http://schemas.microsoft.com/office/drawing/2014/main" id="{A52918E6-5788-4093-9659-04A04DCC512A}"/>
                </a:ext>
              </a:extLst>
            </p:cNvPr>
            <p:cNvSpPr/>
            <p:nvPr/>
          </p:nvSpPr>
          <p:spPr>
            <a:xfrm>
              <a:off x="571042" y="809692"/>
              <a:ext cx="1053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7" name="Rectangle 6">
              <a:extLst>
                <a:ext uri="{FF2B5EF4-FFF2-40B4-BE49-F238E27FC236}">
                  <a16:creationId xmlns:a16="http://schemas.microsoft.com/office/drawing/2014/main" id="{0A12433E-1923-47EC-95F1-9FBBC7B86AB9}"/>
                </a:ext>
              </a:extLst>
            </p:cNvPr>
            <p:cNvSpPr/>
            <p:nvPr/>
          </p:nvSpPr>
          <p:spPr>
            <a:xfrm>
              <a:off x="452314" y="895588"/>
              <a:ext cx="9239187" cy="584775"/>
            </a:xfrm>
            <a:prstGeom prst="rect">
              <a:avLst/>
            </a:prstGeom>
          </p:spPr>
          <p:txBody>
            <a:bodyPr wrap="square" lIns="0">
              <a:spAutoFit/>
            </a:bodyPr>
            <a:lstStyle/>
            <a:p>
              <a:r>
                <a:rPr lang="en-US" sz="3200" b="1" spc="-100">
                  <a:solidFill>
                    <a:srgbClr val="0086BF"/>
                  </a:solidFill>
                  <a:latin typeface="Arial" charset="0"/>
                  <a:cs typeface="Arial" charset="0"/>
                </a:rPr>
                <a:t>Deliverable from the Analyze phase: Roll Out Plan</a:t>
              </a:r>
              <a:endParaRPr lang="en-US" sz="2000"/>
            </a:p>
          </p:txBody>
        </p:sp>
      </p:grpSp>
      <p:graphicFrame>
        <p:nvGraphicFramePr>
          <p:cNvPr id="8" name="Content Placeholder 7">
            <a:extLst>
              <a:ext uri="{FF2B5EF4-FFF2-40B4-BE49-F238E27FC236}">
                <a16:creationId xmlns:a16="http://schemas.microsoft.com/office/drawing/2014/main" id="{3C2D70B9-4D42-4D30-AD43-DEB1129306DA}"/>
              </a:ext>
            </a:extLst>
          </p:cNvPr>
          <p:cNvGraphicFramePr>
            <a:graphicFrameLocks noGrp="1"/>
          </p:cNvGraphicFramePr>
          <p:nvPr>
            <p:ph idx="1"/>
            <p:extLst>
              <p:ext uri="{D42A27DB-BD31-4B8C-83A1-F6EECF244321}">
                <p14:modId xmlns:p14="http://schemas.microsoft.com/office/powerpoint/2010/main" val="3441986891"/>
              </p:ext>
            </p:extLst>
          </p:nvPr>
        </p:nvGraphicFramePr>
        <p:xfrm>
          <a:off x="431800" y="1196974"/>
          <a:ext cx="10305351" cy="3693681"/>
        </p:xfrm>
        <a:graphic>
          <a:graphicData uri="http://schemas.openxmlformats.org/drawingml/2006/table">
            <a:tbl>
              <a:tblPr firstRow="1" firstCol="1" bandRow="1"/>
              <a:tblGrid>
                <a:gridCol w="2378159">
                  <a:extLst>
                    <a:ext uri="{9D8B030D-6E8A-4147-A177-3AD203B41FA5}">
                      <a16:colId xmlns:a16="http://schemas.microsoft.com/office/drawing/2014/main" val="4187643374"/>
                    </a:ext>
                  </a:extLst>
                </a:gridCol>
                <a:gridCol w="4402038">
                  <a:extLst>
                    <a:ext uri="{9D8B030D-6E8A-4147-A177-3AD203B41FA5}">
                      <a16:colId xmlns:a16="http://schemas.microsoft.com/office/drawing/2014/main" val="815839911"/>
                    </a:ext>
                  </a:extLst>
                </a:gridCol>
                <a:gridCol w="3525154">
                  <a:extLst>
                    <a:ext uri="{9D8B030D-6E8A-4147-A177-3AD203B41FA5}">
                      <a16:colId xmlns:a16="http://schemas.microsoft.com/office/drawing/2014/main" val="3021492502"/>
                    </a:ext>
                  </a:extLst>
                </a:gridCol>
              </a:tblGrid>
              <a:tr h="790762">
                <a:tc>
                  <a:txBody>
                    <a:bodyPr/>
                    <a:lstStyle/>
                    <a:p>
                      <a:pPr marL="0" marR="0">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05695" marR="105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COMMUNICATION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5695" marR="105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SUGGESTED AIR COVER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05695" marR="105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476581636"/>
                  </a:ext>
                </a:extLst>
              </a:tr>
              <a:tr h="2902919">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Managers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5695" marR="105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 hour Intro Session by department(?) presented by Activation Team</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Content: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Short “importance of this work” kickoff video from senior leadership + elements of above presentation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Interactive learning exercises to convey practicality of Experience Architecture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Experience success story in our industry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Review preliminary plan for introducing Roll Out Plan to their teams; tweak and set calendar together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5695" marR="105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Bi-monthly email from Leader sponsoring Activation to send</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encouragement and call out individual stories from roll out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Customer Moments brought to you by Experience Design Team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05695" marR="105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158212"/>
                  </a:ext>
                </a:extLst>
              </a:tr>
            </a:tbl>
          </a:graphicData>
        </a:graphic>
      </p:graphicFrame>
    </p:spTree>
    <p:extLst>
      <p:ext uri="{BB962C8B-B14F-4D97-AF65-F5344CB8AC3E}">
        <p14:creationId xmlns:p14="http://schemas.microsoft.com/office/powerpoint/2010/main" val="22977536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2017 Branding">
  <a:themeElements>
    <a:clrScheme name="Phase5 2017">
      <a:dk1>
        <a:srgbClr val="20201F"/>
      </a:dk1>
      <a:lt1>
        <a:srgbClr val="FFFFFF"/>
      </a:lt1>
      <a:dk2>
        <a:srgbClr val="0086BF"/>
      </a:dk2>
      <a:lt2>
        <a:srgbClr val="EEECE1"/>
      </a:lt2>
      <a:accent1>
        <a:srgbClr val="0086BF"/>
      </a:accent1>
      <a:accent2>
        <a:srgbClr val="20201F"/>
      </a:accent2>
      <a:accent3>
        <a:srgbClr val="E57100"/>
      </a:accent3>
      <a:accent4>
        <a:srgbClr val="78BE20"/>
      </a:accent4>
      <a:accent5>
        <a:srgbClr val="A7ABAA"/>
      </a:accent5>
      <a:accent6>
        <a:srgbClr val="2CCCD3"/>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6B3D918A-0573-4848-AFC1-4E93A5D63310}" vid="{6D75865B-C367-964C-99EF-E86ADC05DAF0}"/>
    </a:ext>
  </a:extLst>
</a:theme>
</file>

<file path=ppt/theme/theme2.xml><?xml version="1.0" encoding="utf-8"?>
<a:theme xmlns:a="http://schemas.openxmlformats.org/drawingml/2006/main" name="TR_WideScreen_Template">
  <a:themeElements>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fontScheme name="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a:defRPr sz="1400" dirty="0" err="1" smtClean="0"/>
        </a:defPPr>
      </a:lstStyle>
    </a:txDef>
  </a:objectDefaults>
  <a:extraClrSchemeLst/>
  <a:extLst>
    <a:ext uri="{05A4C25C-085E-4340-85A3-A5531E510DB2}">
      <thm15:themeFamily xmlns:thm15="http://schemas.microsoft.com/office/thememl/2012/main" name="TR_PPt_160414" id="{9FCCCEDA-26D5-4D66-97CE-5769CFC6F9CE}" vid="{D120465C-9EC8-4A1B-AE99-0D58E35B7D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2.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3.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4.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F944470554B47B3BE57E37FB898F2" ma:contentTypeVersion="17" ma:contentTypeDescription="Create a new document." ma:contentTypeScope="" ma:versionID="13ece2d9e88a02deedc97782b97cac0c">
  <xsd:schema xmlns:xsd="http://www.w3.org/2001/XMLSchema" xmlns:xs="http://www.w3.org/2001/XMLSchema" xmlns:p="http://schemas.microsoft.com/office/2006/metadata/properties" xmlns:ns2="b4fd8a6a-52db-4ebd-ac26-01922b362d32" xmlns:ns3="e1dce412-4082-4b70-b1e0-803214f5a35f" targetNamespace="http://schemas.microsoft.com/office/2006/metadata/properties" ma:root="true" ma:fieldsID="9bc7a9f858f1b53d033b5c3dada88bbb" ns2:_="" ns3:_="">
    <xsd:import namespace="b4fd8a6a-52db-4ebd-ac26-01922b362d32"/>
    <xsd:import namespace="e1dce412-4082-4b70-b1e0-803214f5a3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d8a6a-52db-4ebd-ac26-01922b36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db1fdc-3444-452b-a919-dd310e18c70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ce412-4082-4b70-b1e0-803214f5a3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5f9088-7b07-4f29-ad0b-0b5c05be8553}" ma:internalName="TaxCatchAll" ma:showField="CatchAllData" ma:web="e1dce412-4082-4b70-b1e0-803214f5a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dce412-4082-4b70-b1e0-803214f5a35f">
      <UserInfo>
        <DisplayName>Steve Hansen</DisplayName>
        <AccountId>16</AccountId>
        <AccountType/>
      </UserInfo>
    </SharedWithUsers>
    <lcf76f155ced4ddcb4097134ff3c332f xmlns="b4fd8a6a-52db-4ebd-ac26-01922b362d32">
      <Terms xmlns="http://schemas.microsoft.com/office/infopath/2007/PartnerControls"/>
    </lcf76f155ced4ddcb4097134ff3c332f>
    <TaxCatchAll xmlns="e1dce412-4082-4b70-b1e0-803214f5a35f" xsi:nil="true"/>
  </documentManagement>
</p:properties>
</file>

<file path=customXml/itemProps1.xml><?xml version="1.0" encoding="utf-8"?>
<ds:datastoreItem xmlns:ds="http://schemas.openxmlformats.org/officeDocument/2006/customXml" ds:itemID="{427987A0-1F57-43A1-8C3E-4552ECC65013}">
  <ds:schemaRefs>
    <ds:schemaRef ds:uri="http://schemas.microsoft.com/sharepoint/v3/contenttype/forms"/>
  </ds:schemaRefs>
</ds:datastoreItem>
</file>

<file path=customXml/itemProps2.xml><?xml version="1.0" encoding="utf-8"?>
<ds:datastoreItem xmlns:ds="http://schemas.openxmlformats.org/officeDocument/2006/customXml" ds:itemID="{C23ECC96-5DDB-484E-A679-C1B1111BC466}"/>
</file>

<file path=customXml/itemProps3.xml><?xml version="1.0" encoding="utf-8"?>
<ds:datastoreItem xmlns:ds="http://schemas.openxmlformats.org/officeDocument/2006/customXml" ds:itemID="{EAE22ACA-156E-41EE-BBEA-12E29E905C4E}">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e1dce412-4082-4b70-b1e0-803214f5a35f"/>
    <ds:schemaRef ds:uri="http://schemas.openxmlformats.org/package/2006/metadata/core-properties"/>
    <ds:schemaRef ds:uri="http://purl.org/dc/elements/1.1/"/>
    <ds:schemaRef ds:uri="b4fd8a6a-52db-4ebd-ac26-01922b362d3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2017 Branding</Template>
  <TotalTime>6819</TotalTime>
  <Words>2043</Words>
  <Application>Microsoft Office PowerPoint</Application>
  <PresentationFormat>Widescreen</PresentationFormat>
  <Paragraphs>356</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Lucida Grande</vt:lpstr>
      <vt:lpstr>Arial</vt:lpstr>
      <vt:lpstr>Arial Black</vt:lpstr>
      <vt:lpstr>Calibri</vt:lpstr>
      <vt:lpstr>Courier New</vt:lpstr>
      <vt:lpstr>Symbol</vt:lpstr>
      <vt:lpstr>Wingdings</vt:lpstr>
      <vt:lpstr>2017 Branding</vt:lpstr>
      <vt:lpstr>TR_WideScreen_Template</vt:lpstr>
      <vt:lpstr>Activating Research</vt:lpstr>
      <vt:lpstr>Overview</vt:lpstr>
      <vt:lpstr>It’s not enough to show the grass is greener…</vt:lpstr>
      <vt:lpstr>Overview</vt:lpstr>
      <vt:lpstr>The context for activation sessions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Walk through TR Tax &amp; Accounting example</vt:lpstr>
      <vt:lpstr>Onvio Research Activation Sessions</vt:lpstr>
      <vt:lpstr>Agenda Day 1</vt:lpstr>
      <vt:lpstr>Look for aha! </vt:lpstr>
      <vt:lpstr>Day 1 team assignments</vt:lpstr>
      <vt:lpstr>Report-out on thinking from Aha! and Obituary exercises</vt:lpstr>
      <vt:lpstr>Agenda Day 2</vt:lpstr>
      <vt:lpstr>Guidelines for Making the Day Most Productive</vt:lpstr>
      <vt:lpstr>Biggest problems – all alone for 12 minutes</vt:lpstr>
      <vt:lpstr>Biggest problems – large group consolidation</vt:lpstr>
      <vt:lpstr>Assignment: Yes And, Yes But…</vt:lpstr>
      <vt:lpstr>Discussion: Yes And, Yes But…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Ayan Abdi</dc:creator>
  <cp:lastModifiedBy>Steve Hansen</cp:lastModifiedBy>
  <cp:revision>61</cp:revision>
  <cp:lastPrinted>2016-10-13T15:42:26Z</cp:lastPrinted>
  <dcterms:created xsi:type="dcterms:W3CDTF">2018-12-18T16:53:46Z</dcterms:created>
  <dcterms:modified xsi:type="dcterms:W3CDTF">2021-05-25T14:01:10Z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0x010100A1EF944470554B47B3BE57E37FB898F2</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